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E76CA-A111-4E92-B6C8-3D2F33D95D4B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1D9827-C8E8-4974-B494-70C13163BF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3AE9-2A42-441E-96D9-871C08396F8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3D13-F2E0-4D46-AEC0-4369F40500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3AE9-2A42-441E-96D9-871C08396F8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3D13-F2E0-4D46-AEC0-4369F40500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3AE9-2A42-441E-96D9-871C08396F8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3D13-F2E0-4D46-AEC0-4369F40500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3AE9-2A42-441E-96D9-871C08396F8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3D13-F2E0-4D46-AEC0-4369F40500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3AE9-2A42-441E-96D9-871C08396F8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3D13-F2E0-4D46-AEC0-4369F40500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3AE9-2A42-441E-96D9-871C08396F8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3D13-F2E0-4D46-AEC0-4369F40500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3AE9-2A42-441E-96D9-871C08396F8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3D13-F2E0-4D46-AEC0-4369F40500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3AE9-2A42-441E-96D9-871C08396F8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3D13-F2E0-4D46-AEC0-4369F40500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3AE9-2A42-441E-96D9-871C08396F8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3D13-F2E0-4D46-AEC0-4369F40500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3AE9-2A42-441E-96D9-871C08396F8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3D13-F2E0-4D46-AEC0-4369F40500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3AE9-2A42-441E-96D9-871C08396F8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3D13-F2E0-4D46-AEC0-4369F40500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93AE9-2A42-441E-96D9-871C08396F8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B3D13-F2E0-4D46-AEC0-4369F405008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oxitsoftware.com/shoppin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oxitsoftware.com/shoppi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oxitsoftware.com/shoppin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oxitsoftware.com/shoppin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oxitsoftware.com/shoppin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oxitsoftware.com/shopp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8914" y="1016975"/>
            <a:ext cx="3155576" cy="9541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b="1" i="1" u="heavy" dirty="0">
                <a:latin typeface="Times New Roman"/>
                <a:cs typeface="Times New Roman"/>
              </a:rPr>
              <a:t>Example</a:t>
            </a:r>
            <a:endParaRPr sz="1350">
              <a:latin typeface="Times New Roman"/>
              <a:cs typeface="Times New Roman"/>
            </a:endParaRPr>
          </a:p>
          <a:p>
            <a:pPr marL="53340">
              <a:lnSpc>
                <a:spcPct val="100000"/>
              </a:lnSpc>
              <a:spcBef>
                <a:spcPts val="910"/>
              </a:spcBef>
            </a:pPr>
            <a:r>
              <a:rPr sz="1550" i="1" spc="100" dirty="0">
                <a:latin typeface="Times New Roman"/>
                <a:cs typeface="Times New Roman"/>
              </a:rPr>
              <a:t>y</a:t>
            </a:r>
            <a:r>
              <a:rPr sz="1275" spc="7" baseline="45751" dirty="0">
                <a:latin typeface="Times New Roman"/>
                <a:cs typeface="Times New Roman"/>
              </a:rPr>
              <a:t>(</a:t>
            </a:r>
            <a:r>
              <a:rPr sz="1275" spc="-209" baseline="45751" dirty="0">
                <a:latin typeface="Times New Roman"/>
                <a:cs typeface="Times New Roman"/>
              </a:rPr>
              <a:t> </a:t>
            </a:r>
            <a:r>
              <a:rPr sz="1275" spc="82" baseline="45751" dirty="0">
                <a:latin typeface="Times New Roman"/>
                <a:cs typeface="Times New Roman"/>
              </a:rPr>
              <a:t>4</a:t>
            </a:r>
            <a:r>
              <a:rPr sz="1275" spc="7" baseline="45751" dirty="0">
                <a:latin typeface="Times New Roman"/>
                <a:cs typeface="Times New Roman"/>
              </a:rPr>
              <a:t>)</a:t>
            </a:r>
            <a:r>
              <a:rPr sz="1275" baseline="45751" dirty="0">
                <a:latin typeface="Times New Roman"/>
                <a:cs typeface="Times New Roman"/>
              </a:rPr>
              <a:t> </a:t>
            </a:r>
            <a:r>
              <a:rPr sz="1275" spc="37" baseline="45751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</a:t>
            </a:r>
            <a:r>
              <a:rPr sz="1550" spc="-150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8</a:t>
            </a:r>
            <a:r>
              <a:rPr sz="1550" spc="-240" dirty="0">
                <a:latin typeface="Times New Roman"/>
                <a:cs typeface="Times New Roman"/>
              </a:rPr>
              <a:t> </a:t>
            </a:r>
            <a:r>
              <a:rPr sz="1550" i="1" spc="25" dirty="0">
                <a:latin typeface="Times New Roman"/>
                <a:cs typeface="Times New Roman"/>
              </a:rPr>
              <a:t>y</a:t>
            </a:r>
            <a:r>
              <a:rPr sz="2325" baseline="3584" dirty="0">
                <a:latin typeface="Symbol"/>
                <a:cs typeface="Symbol"/>
              </a:rPr>
              <a:t></a:t>
            </a:r>
            <a:r>
              <a:rPr sz="2325" spc="-7" baseline="3584" dirty="0">
                <a:latin typeface="Symbol"/>
                <a:cs typeface="Symbol"/>
              </a:rPr>
              <a:t></a:t>
            </a:r>
            <a:r>
              <a:rPr sz="2325" spc="-209" baseline="3584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</a:t>
            </a:r>
            <a:r>
              <a:rPr sz="1550" spc="-75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24</a:t>
            </a:r>
            <a:r>
              <a:rPr sz="1550" spc="-210" dirty="0">
                <a:latin typeface="Times New Roman"/>
                <a:cs typeface="Times New Roman"/>
              </a:rPr>
              <a:t> </a:t>
            </a:r>
            <a:r>
              <a:rPr sz="1550" i="1" spc="25" dirty="0">
                <a:latin typeface="Times New Roman"/>
                <a:cs typeface="Times New Roman"/>
              </a:rPr>
              <a:t>y</a:t>
            </a:r>
            <a:r>
              <a:rPr sz="2325" spc="-7" baseline="3584" dirty="0">
                <a:latin typeface="Symbol"/>
                <a:cs typeface="Symbol"/>
              </a:rPr>
              <a:t></a:t>
            </a:r>
            <a:r>
              <a:rPr sz="2325" spc="75" baseline="3584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</a:t>
            </a:r>
            <a:r>
              <a:rPr sz="1550" spc="-125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32</a:t>
            </a:r>
            <a:r>
              <a:rPr sz="1550" spc="-210" dirty="0">
                <a:latin typeface="Times New Roman"/>
                <a:cs typeface="Times New Roman"/>
              </a:rPr>
              <a:t> </a:t>
            </a:r>
            <a:r>
              <a:rPr sz="1550" i="1" spc="25" dirty="0">
                <a:latin typeface="Times New Roman"/>
                <a:cs typeface="Times New Roman"/>
              </a:rPr>
              <a:t>y</a:t>
            </a:r>
            <a:r>
              <a:rPr sz="2325" spc="-7" baseline="3584" dirty="0">
                <a:latin typeface="Symbol"/>
                <a:cs typeface="Symbol"/>
              </a:rPr>
              <a:t></a:t>
            </a:r>
            <a:r>
              <a:rPr sz="2325" spc="-202" baseline="3584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</a:t>
            </a:r>
            <a:r>
              <a:rPr sz="1550" spc="-250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16</a:t>
            </a:r>
            <a:r>
              <a:rPr sz="1550" spc="-210" dirty="0">
                <a:latin typeface="Times New Roman"/>
                <a:cs typeface="Times New Roman"/>
              </a:rPr>
              <a:t> </a:t>
            </a:r>
            <a:r>
              <a:rPr sz="1550" i="1" spc="-10" dirty="0">
                <a:latin typeface="Times New Roman"/>
                <a:cs typeface="Times New Roman"/>
              </a:rPr>
              <a:t>y</a:t>
            </a:r>
            <a:r>
              <a:rPr sz="1550" i="1" spc="15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</a:t>
            </a:r>
            <a:r>
              <a:rPr sz="1550" spc="-45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0</a:t>
            </a:r>
            <a:endParaRPr sz="1550">
              <a:latin typeface="Times New Roman"/>
              <a:cs typeface="Times New Roman"/>
            </a:endParaRPr>
          </a:p>
          <a:p>
            <a:pPr marL="40640">
              <a:lnSpc>
                <a:spcPct val="100000"/>
              </a:lnSpc>
              <a:spcBef>
                <a:spcPts val="1165"/>
              </a:spcBef>
            </a:pPr>
            <a:r>
              <a:rPr sz="1550" i="1" spc="95" dirty="0">
                <a:latin typeface="Times New Roman"/>
                <a:cs typeface="Times New Roman"/>
              </a:rPr>
              <a:t>D</a:t>
            </a:r>
            <a:r>
              <a:rPr sz="1275" spc="7" baseline="45751" dirty="0">
                <a:latin typeface="Times New Roman"/>
                <a:cs typeface="Times New Roman"/>
              </a:rPr>
              <a:t>4</a:t>
            </a:r>
            <a:r>
              <a:rPr sz="1275" baseline="45751" dirty="0">
                <a:latin typeface="Times New Roman"/>
                <a:cs typeface="Times New Roman"/>
              </a:rPr>
              <a:t> </a:t>
            </a:r>
            <a:r>
              <a:rPr sz="1275" spc="22" baseline="45751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</a:t>
            </a:r>
            <a:r>
              <a:rPr sz="1550" spc="-150" dirty="0">
                <a:latin typeface="Times New Roman"/>
                <a:cs typeface="Times New Roman"/>
              </a:rPr>
              <a:t> </a:t>
            </a:r>
            <a:r>
              <a:rPr sz="1550" spc="30" dirty="0">
                <a:latin typeface="Times New Roman"/>
                <a:cs typeface="Times New Roman"/>
              </a:rPr>
              <a:t>8</a:t>
            </a:r>
            <a:r>
              <a:rPr sz="1550" i="1" spc="65" dirty="0">
                <a:latin typeface="Times New Roman"/>
                <a:cs typeface="Times New Roman"/>
              </a:rPr>
              <a:t>D</a:t>
            </a:r>
            <a:r>
              <a:rPr sz="1275" spc="7" baseline="45751" dirty="0">
                <a:latin typeface="Times New Roman"/>
                <a:cs typeface="Times New Roman"/>
              </a:rPr>
              <a:t>3</a:t>
            </a:r>
            <a:r>
              <a:rPr sz="1275" baseline="45751" dirty="0">
                <a:latin typeface="Times New Roman"/>
                <a:cs typeface="Times New Roman"/>
              </a:rPr>
              <a:t> </a:t>
            </a:r>
            <a:r>
              <a:rPr sz="1275" spc="-7" baseline="45751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</a:t>
            </a:r>
            <a:r>
              <a:rPr sz="1550" spc="-75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2</a:t>
            </a:r>
            <a:r>
              <a:rPr sz="1550" spc="65" dirty="0">
                <a:latin typeface="Times New Roman"/>
                <a:cs typeface="Times New Roman"/>
              </a:rPr>
              <a:t>4</a:t>
            </a:r>
            <a:r>
              <a:rPr sz="1550" i="1" spc="95" dirty="0">
                <a:latin typeface="Times New Roman"/>
                <a:cs typeface="Times New Roman"/>
              </a:rPr>
              <a:t>D</a:t>
            </a:r>
            <a:r>
              <a:rPr sz="1275" spc="7" baseline="45751" dirty="0">
                <a:latin typeface="Times New Roman"/>
                <a:cs typeface="Times New Roman"/>
              </a:rPr>
              <a:t>2</a:t>
            </a:r>
            <a:r>
              <a:rPr sz="1275" baseline="45751" dirty="0">
                <a:latin typeface="Times New Roman"/>
                <a:cs typeface="Times New Roman"/>
              </a:rPr>
              <a:t> </a:t>
            </a:r>
            <a:r>
              <a:rPr sz="1275" spc="22" baseline="45751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</a:t>
            </a:r>
            <a:r>
              <a:rPr sz="1550" spc="-130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3</a:t>
            </a:r>
            <a:r>
              <a:rPr sz="1550" spc="70" dirty="0">
                <a:latin typeface="Times New Roman"/>
                <a:cs typeface="Times New Roman"/>
              </a:rPr>
              <a:t>2</a:t>
            </a:r>
            <a:r>
              <a:rPr sz="1550" i="1" spc="-15" dirty="0">
                <a:latin typeface="Times New Roman"/>
                <a:cs typeface="Times New Roman"/>
              </a:rPr>
              <a:t>D</a:t>
            </a:r>
            <a:r>
              <a:rPr sz="1550" i="1" spc="-75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</a:t>
            </a:r>
            <a:r>
              <a:rPr sz="1550" spc="-245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16</a:t>
            </a:r>
            <a:r>
              <a:rPr sz="1550" spc="-40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</a:t>
            </a:r>
            <a:r>
              <a:rPr sz="1550" spc="-50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0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8915" y="1647828"/>
            <a:ext cx="4323229" cy="3000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799715" algn="l"/>
                <a:tab pos="3265804" algn="l"/>
              </a:tabLst>
            </a:pPr>
            <a:r>
              <a:rPr sz="1350" dirty="0">
                <a:latin typeface="Times New Roman"/>
                <a:cs typeface="Times New Roman"/>
              </a:rPr>
              <a:t>F</a:t>
            </a:r>
            <a:r>
              <a:rPr sz="1350" spc="5" dirty="0">
                <a:latin typeface="Times New Roman"/>
                <a:cs typeface="Times New Roman"/>
              </a:rPr>
              <a:t>a</a:t>
            </a:r>
            <a:r>
              <a:rPr sz="1350" dirty="0">
                <a:latin typeface="Times New Roman"/>
                <a:cs typeface="Times New Roman"/>
              </a:rPr>
              <a:t>ctors of </a:t>
            </a:r>
            <a:r>
              <a:rPr sz="1550" dirty="0">
                <a:latin typeface="Times New Roman"/>
                <a:cs typeface="Times New Roman"/>
              </a:rPr>
              <a:t>16</a:t>
            </a:r>
            <a:r>
              <a:rPr sz="1550" spc="14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are:</a:t>
            </a:r>
            <a:r>
              <a:rPr sz="1350" spc="130" dirty="0">
                <a:latin typeface="Times New Roman"/>
                <a:cs typeface="Times New Roman"/>
              </a:rPr>
              <a:t> </a:t>
            </a:r>
            <a:r>
              <a:rPr sz="1950" spc="-160" dirty="0">
                <a:latin typeface="Symbol"/>
                <a:cs typeface="Symbol"/>
              </a:rPr>
              <a:t></a:t>
            </a:r>
            <a:r>
              <a:rPr sz="1550" dirty="0">
                <a:latin typeface="Symbol"/>
                <a:cs typeface="Symbol"/>
              </a:rPr>
              <a:t></a:t>
            </a:r>
            <a:r>
              <a:rPr sz="1550" spc="-240" dirty="0">
                <a:latin typeface="Times New Roman"/>
                <a:cs typeface="Times New Roman"/>
              </a:rPr>
              <a:t> </a:t>
            </a:r>
            <a:r>
              <a:rPr sz="1550" spc="-150" dirty="0">
                <a:latin typeface="Times New Roman"/>
                <a:cs typeface="Times New Roman"/>
              </a:rPr>
              <a:t>1</a:t>
            </a:r>
            <a:r>
              <a:rPr sz="1550" dirty="0">
                <a:latin typeface="Times New Roman"/>
                <a:cs typeface="Times New Roman"/>
              </a:rPr>
              <a:t>,	</a:t>
            </a:r>
            <a:r>
              <a:rPr sz="1550" dirty="0">
                <a:latin typeface="Symbol"/>
                <a:cs typeface="Symbol"/>
              </a:rPr>
              <a:t></a:t>
            </a:r>
            <a:r>
              <a:rPr sz="1550" spc="-145" dirty="0">
                <a:latin typeface="Times New Roman"/>
                <a:cs typeface="Times New Roman"/>
              </a:rPr>
              <a:t> </a:t>
            </a:r>
            <a:r>
              <a:rPr sz="1550" spc="-55" dirty="0">
                <a:latin typeface="Times New Roman"/>
                <a:cs typeface="Times New Roman"/>
              </a:rPr>
              <a:t>8</a:t>
            </a:r>
            <a:r>
              <a:rPr sz="1550" dirty="0">
                <a:latin typeface="Times New Roman"/>
                <a:cs typeface="Times New Roman"/>
              </a:rPr>
              <a:t>,	</a:t>
            </a:r>
            <a:r>
              <a:rPr sz="1550" dirty="0">
                <a:latin typeface="Symbol"/>
                <a:cs typeface="Symbol"/>
              </a:rPr>
              <a:t></a:t>
            </a:r>
            <a:r>
              <a:rPr sz="1550" spc="-24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1</a:t>
            </a:r>
            <a:r>
              <a:rPr sz="1550" spc="50" dirty="0">
                <a:latin typeface="Times New Roman"/>
                <a:cs typeface="Times New Roman"/>
              </a:rPr>
              <a:t>6</a:t>
            </a:r>
            <a:r>
              <a:rPr sz="1950" spc="-145" dirty="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2236" y="1677065"/>
            <a:ext cx="938306" cy="23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90855" algn="l"/>
              </a:tabLst>
            </a:pPr>
            <a:r>
              <a:rPr sz="1550" dirty="0">
                <a:latin typeface="Symbol"/>
                <a:cs typeface="Symbol"/>
              </a:rPr>
              <a:t></a:t>
            </a:r>
            <a:r>
              <a:rPr sz="1550" spc="-80" dirty="0">
                <a:latin typeface="Times New Roman"/>
                <a:cs typeface="Times New Roman"/>
              </a:rPr>
              <a:t> </a:t>
            </a:r>
            <a:r>
              <a:rPr sz="1550" spc="-25" dirty="0">
                <a:latin typeface="Times New Roman"/>
                <a:cs typeface="Times New Roman"/>
              </a:rPr>
              <a:t>2</a:t>
            </a:r>
            <a:r>
              <a:rPr sz="1550" dirty="0">
                <a:latin typeface="Times New Roman"/>
                <a:cs typeface="Times New Roman"/>
              </a:rPr>
              <a:t>,	</a:t>
            </a:r>
            <a:r>
              <a:rPr sz="1550" dirty="0">
                <a:latin typeface="Symbol"/>
                <a:cs typeface="Symbol"/>
              </a:rPr>
              <a:t></a:t>
            </a:r>
            <a:r>
              <a:rPr sz="1550" spc="-75" dirty="0">
                <a:latin typeface="Times New Roman"/>
                <a:cs typeface="Times New Roman"/>
              </a:rPr>
              <a:t> </a:t>
            </a:r>
            <a:r>
              <a:rPr sz="1550" spc="-30" dirty="0">
                <a:latin typeface="Times New Roman"/>
                <a:cs typeface="Times New Roman"/>
              </a:rPr>
              <a:t>4</a:t>
            </a:r>
            <a:r>
              <a:rPr sz="1550" dirty="0">
                <a:latin typeface="Times New Roman"/>
                <a:cs typeface="Times New Roman"/>
              </a:rPr>
              <a:t>,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8825" y="1912778"/>
            <a:ext cx="4893235" cy="29341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i="1" dirty="0">
                <a:latin typeface="Times New Roman"/>
                <a:cs typeface="Times New Roman"/>
              </a:rPr>
              <a:t>f</a:t>
            </a:r>
            <a:r>
              <a:rPr sz="1550" i="1" spc="-20" dirty="0">
                <a:latin typeface="Times New Roman"/>
                <a:cs typeface="Times New Roman"/>
              </a:rPr>
              <a:t> </a:t>
            </a:r>
            <a:r>
              <a:rPr sz="1550" spc="40" dirty="0">
                <a:latin typeface="Times New Roman"/>
                <a:cs typeface="Times New Roman"/>
              </a:rPr>
              <a:t>(</a:t>
            </a:r>
            <a:r>
              <a:rPr sz="1550" spc="-5" dirty="0">
                <a:latin typeface="Symbol"/>
                <a:cs typeface="Symbol"/>
              </a:rPr>
              <a:t></a:t>
            </a:r>
            <a:r>
              <a:rPr sz="1550" spc="-125" dirty="0">
                <a:latin typeface="Times New Roman"/>
                <a:cs typeface="Times New Roman"/>
              </a:rPr>
              <a:t>1</a:t>
            </a:r>
            <a:r>
              <a:rPr sz="1550" dirty="0">
                <a:latin typeface="Times New Roman"/>
                <a:cs typeface="Times New Roman"/>
              </a:rPr>
              <a:t>)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55" dirty="0">
                <a:latin typeface="Times New Roman"/>
                <a:cs typeface="Times New Roman"/>
              </a:rPr>
              <a:t> </a:t>
            </a:r>
            <a:r>
              <a:rPr sz="1550" spc="45" dirty="0">
                <a:latin typeface="Times New Roman"/>
                <a:cs typeface="Times New Roman"/>
              </a:rPr>
              <a:t>(</a:t>
            </a:r>
            <a:r>
              <a:rPr sz="1550" spc="-10" dirty="0">
                <a:latin typeface="Symbol"/>
                <a:cs typeface="Symbol"/>
              </a:rPr>
              <a:t></a:t>
            </a:r>
            <a:r>
              <a:rPr sz="1550" spc="-120" dirty="0">
                <a:latin typeface="Times New Roman"/>
                <a:cs typeface="Times New Roman"/>
              </a:rPr>
              <a:t>1</a:t>
            </a:r>
            <a:r>
              <a:rPr sz="1550" spc="75" dirty="0">
                <a:latin typeface="Times New Roman"/>
                <a:cs typeface="Times New Roman"/>
              </a:rPr>
              <a:t>)</a:t>
            </a:r>
            <a:r>
              <a:rPr sz="1275" spc="7" baseline="45751" dirty="0">
                <a:latin typeface="Times New Roman"/>
                <a:cs typeface="Times New Roman"/>
              </a:rPr>
              <a:t>4</a:t>
            </a:r>
            <a:r>
              <a:rPr sz="1275" baseline="45751" dirty="0">
                <a:latin typeface="Times New Roman"/>
                <a:cs typeface="Times New Roman"/>
              </a:rPr>
              <a:t> </a:t>
            </a:r>
            <a:r>
              <a:rPr sz="1275" spc="22" baseline="45751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150" dirty="0">
                <a:latin typeface="Times New Roman"/>
                <a:cs typeface="Times New Roman"/>
              </a:rPr>
              <a:t> </a:t>
            </a:r>
            <a:r>
              <a:rPr sz="1550" spc="-25" dirty="0">
                <a:latin typeface="Times New Roman"/>
                <a:cs typeface="Times New Roman"/>
              </a:rPr>
              <a:t>8</a:t>
            </a:r>
            <a:r>
              <a:rPr sz="1550" spc="40" dirty="0">
                <a:latin typeface="Times New Roman"/>
                <a:cs typeface="Times New Roman"/>
              </a:rPr>
              <a:t>(</a:t>
            </a:r>
            <a:r>
              <a:rPr sz="1550" spc="-5" dirty="0">
                <a:latin typeface="Symbol"/>
                <a:cs typeface="Symbol"/>
              </a:rPr>
              <a:t></a:t>
            </a:r>
            <a:r>
              <a:rPr sz="1550" spc="-125" dirty="0">
                <a:latin typeface="Times New Roman"/>
                <a:cs typeface="Times New Roman"/>
              </a:rPr>
              <a:t>1</a:t>
            </a:r>
            <a:r>
              <a:rPr sz="1550" spc="50" dirty="0">
                <a:latin typeface="Times New Roman"/>
                <a:cs typeface="Times New Roman"/>
              </a:rPr>
              <a:t>)</a:t>
            </a:r>
            <a:r>
              <a:rPr sz="1275" spc="7" baseline="45751" dirty="0">
                <a:latin typeface="Times New Roman"/>
                <a:cs typeface="Times New Roman"/>
              </a:rPr>
              <a:t>3</a:t>
            </a:r>
            <a:r>
              <a:rPr sz="1275" baseline="45751" dirty="0">
                <a:latin typeface="Times New Roman"/>
                <a:cs typeface="Times New Roman"/>
              </a:rPr>
              <a:t> </a:t>
            </a:r>
            <a:r>
              <a:rPr sz="1275" spc="-22" baseline="45751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7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2</a:t>
            </a:r>
            <a:r>
              <a:rPr sz="1550" spc="-5" dirty="0">
                <a:latin typeface="Times New Roman"/>
                <a:cs typeface="Times New Roman"/>
              </a:rPr>
              <a:t>4</a:t>
            </a:r>
            <a:r>
              <a:rPr sz="1550" spc="40" dirty="0">
                <a:latin typeface="Times New Roman"/>
                <a:cs typeface="Times New Roman"/>
              </a:rPr>
              <a:t>(</a:t>
            </a:r>
            <a:r>
              <a:rPr sz="1550" spc="-5" dirty="0">
                <a:latin typeface="Symbol"/>
                <a:cs typeface="Symbol"/>
              </a:rPr>
              <a:t></a:t>
            </a:r>
            <a:r>
              <a:rPr sz="1550" spc="-125" dirty="0">
                <a:latin typeface="Times New Roman"/>
                <a:cs typeface="Times New Roman"/>
              </a:rPr>
              <a:t>1</a:t>
            </a:r>
            <a:r>
              <a:rPr sz="1550" spc="80" dirty="0">
                <a:latin typeface="Times New Roman"/>
                <a:cs typeface="Times New Roman"/>
              </a:rPr>
              <a:t>)</a:t>
            </a:r>
            <a:r>
              <a:rPr sz="1275" spc="7" baseline="45751" dirty="0">
                <a:latin typeface="Times New Roman"/>
                <a:cs typeface="Times New Roman"/>
              </a:rPr>
              <a:t>2</a:t>
            </a:r>
            <a:r>
              <a:rPr sz="1275" baseline="45751" dirty="0">
                <a:latin typeface="Times New Roman"/>
                <a:cs typeface="Times New Roman"/>
              </a:rPr>
              <a:t> </a:t>
            </a:r>
            <a:r>
              <a:rPr sz="1275" spc="15" baseline="45751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12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3</a:t>
            </a:r>
            <a:r>
              <a:rPr sz="1550" spc="-5" dirty="0">
                <a:latin typeface="Times New Roman"/>
                <a:cs typeface="Times New Roman"/>
              </a:rPr>
              <a:t>2</a:t>
            </a:r>
            <a:r>
              <a:rPr sz="1550" spc="40" dirty="0">
                <a:latin typeface="Times New Roman"/>
                <a:cs typeface="Times New Roman"/>
              </a:rPr>
              <a:t>(</a:t>
            </a:r>
            <a:r>
              <a:rPr sz="1550" spc="-5" dirty="0">
                <a:latin typeface="Symbol"/>
                <a:cs typeface="Symbol"/>
              </a:rPr>
              <a:t></a:t>
            </a:r>
            <a:r>
              <a:rPr sz="1550" spc="-125" dirty="0">
                <a:latin typeface="Times New Roman"/>
                <a:cs typeface="Times New Roman"/>
              </a:rPr>
              <a:t>1</a:t>
            </a:r>
            <a:r>
              <a:rPr sz="1550" dirty="0">
                <a:latin typeface="Times New Roman"/>
                <a:cs typeface="Times New Roman"/>
              </a:rPr>
              <a:t>)</a:t>
            </a:r>
            <a:r>
              <a:rPr sz="1550" spc="-10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24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16</a:t>
            </a:r>
            <a:r>
              <a:rPr sz="1550" spc="-5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20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1</a:t>
            </a:r>
            <a:r>
              <a:rPr sz="1550" spc="-16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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0</a:t>
            </a: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sz="1550" i="1" spc="-5" dirty="0">
                <a:latin typeface="Times New Roman"/>
                <a:cs typeface="Times New Roman"/>
              </a:rPr>
              <a:t>f</a:t>
            </a:r>
            <a:r>
              <a:rPr sz="1550" i="1" spc="-15" dirty="0">
                <a:latin typeface="Times New Roman"/>
                <a:cs typeface="Times New Roman"/>
              </a:rPr>
              <a:t> </a:t>
            </a:r>
            <a:r>
              <a:rPr sz="1550" spc="25" dirty="0">
                <a:latin typeface="Times New Roman"/>
                <a:cs typeface="Times New Roman"/>
              </a:rPr>
              <a:t>(</a:t>
            </a:r>
            <a:r>
              <a:rPr sz="1550" spc="-10" dirty="0">
                <a:latin typeface="Symbol"/>
                <a:cs typeface="Symbol"/>
              </a:rPr>
              <a:t></a:t>
            </a:r>
            <a:r>
              <a:rPr sz="1550" spc="-15" dirty="0">
                <a:latin typeface="Times New Roman"/>
                <a:cs typeface="Times New Roman"/>
              </a:rPr>
              <a:t>2</a:t>
            </a:r>
            <a:r>
              <a:rPr sz="1550" spc="-10" dirty="0">
                <a:latin typeface="Times New Roman"/>
                <a:cs typeface="Times New Roman"/>
              </a:rPr>
              <a:t>)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</a:t>
            </a:r>
            <a:r>
              <a:rPr sz="1550" spc="-45" dirty="0">
                <a:latin typeface="Times New Roman"/>
                <a:cs typeface="Times New Roman"/>
              </a:rPr>
              <a:t> </a:t>
            </a:r>
            <a:r>
              <a:rPr sz="1550" spc="25" dirty="0">
                <a:latin typeface="Times New Roman"/>
                <a:cs typeface="Times New Roman"/>
              </a:rPr>
              <a:t>(</a:t>
            </a:r>
            <a:r>
              <a:rPr sz="1550" spc="-10" dirty="0">
                <a:latin typeface="Symbol"/>
                <a:cs typeface="Symbol"/>
              </a:rPr>
              <a:t></a:t>
            </a:r>
            <a:r>
              <a:rPr sz="1550" spc="-15" dirty="0">
                <a:latin typeface="Times New Roman"/>
                <a:cs typeface="Times New Roman"/>
              </a:rPr>
              <a:t>2</a:t>
            </a:r>
            <a:r>
              <a:rPr sz="1550" spc="70" dirty="0">
                <a:latin typeface="Times New Roman"/>
                <a:cs typeface="Times New Roman"/>
              </a:rPr>
              <a:t>)</a:t>
            </a:r>
            <a:r>
              <a:rPr sz="1275" spc="7" baseline="45751" dirty="0">
                <a:latin typeface="Times New Roman"/>
                <a:cs typeface="Times New Roman"/>
              </a:rPr>
              <a:t>4</a:t>
            </a:r>
            <a:r>
              <a:rPr sz="1275" baseline="45751" dirty="0">
                <a:latin typeface="Times New Roman"/>
                <a:cs typeface="Times New Roman"/>
              </a:rPr>
              <a:t> </a:t>
            </a:r>
            <a:r>
              <a:rPr sz="1275" spc="15" baseline="45751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</a:t>
            </a:r>
            <a:r>
              <a:rPr sz="1550" spc="-140" dirty="0">
                <a:latin typeface="Times New Roman"/>
                <a:cs typeface="Times New Roman"/>
              </a:rPr>
              <a:t> </a:t>
            </a:r>
            <a:r>
              <a:rPr sz="1550" spc="-35" dirty="0">
                <a:latin typeface="Times New Roman"/>
                <a:cs typeface="Times New Roman"/>
              </a:rPr>
              <a:t>8</a:t>
            </a:r>
            <a:r>
              <a:rPr sz="1550" spc="30" dirty="0">
                <a:latin typeface="Times New Roman"/>
                <a:cs typeface="Times New Roman"/>
              </a:rPr>
              <a:t>(</a:t>
            </a:r>
            <a:r>
              <a:rPr sz="1550" spc="-15" dirty="0">
                <a:latin typeface="Symbol"/>
                <a:cs typeface="Symbol"/>
              </a:rPr>
              <a:t></a:t>
            </a:r>
            <a:r>
              <a:rPr sz="1550" spc="-5" dirty="0">
                <a:latin typeface="Times New Roman"/>
                <a:cs typeface="Times New Roman"/>
              </a:rPr>
              <a:t>2</a:t>
            </a:r>
            <a:r>
              <a:rPr sz="1550" spc="40" dirty="0">
                <a:latin typeface="Times New Roman"/>
                <a:cs typeface="Times New Roman"/>
              </a:rPr>
              <a:t>)</a:t>
            </a:r>
            <a:r>
              <a:rPr sz="1275" spc="7" baseline="45751" dirty="0">
                <a:latin typeface="Times New Roman"/>
                <a:cs typeface="Times New Roman"/>
              </a:rPr>
              <a:t>3</a:t>
            </a:r>
            <a:r>
              <a:rPr sz="1275" baseline="45751" dirty="0">
                <a:latin typeface="Times New Roman"/>
                <a:cs typeface="Times New Roman"/>
              </a:rPr>
              <a:t> </a:t>
            </a:r>
            <a:r>
              <a:rPr sz="1275" spc="-22" baseline="45751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</a:t>
            </a:r>
            <a:r>
              <a:rPr sz="1550" spc="-75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2</a:t>
            </a:r>
            <a:r>
              <a:rPr sz="1550" dirty="0">
                <a:latin typeface="Times New Roman"/>
                <a:cs typeface="Times New Roman"/>
              </a:rPr>
              <a:t>4</a:t>
            </a:r>
            <a:r>
              <a:rPr sz="1550" spc="25" dirty="0">
                <a:latin typeface="Times New Roman"/>
                <a:cs typeface="Times New Roman"/>
              </a:rPr>
              <a:t>(</a:t>
            </a:r>
            <a:r>
              <a:rPr sz="1550" spc="-10" dirty="0">
                <a:latin typeface="Symbol"/>
                <a:cs typeface="Symbol"/>
              </a:rPr>
              <a:t></a:t>
            </a:r>
            <a:r>
              <a:rPr sz="1550" spc="-15" dirty="0">
                <a:latin typeface="Times New Roman"/>
                <a:cs typeface="Times New Roman"/>
              </a:rPr>
              <a:t>2</a:t>
            </a:r>
            <a:r>
              <a:rPr sz="1550" spc="70" dirty="0">
                <a:latin typeface="Times New Roman"/>
                <a:cs typeface="Times New Roman"/>
              </a:rPr>
              <a:t>)</a:t>
            </a:r>
            <a:r>
              <a:rPr sz="1275" spc="7" baseline="45751" dirty="0">
                <a:latin typeface="Times New Roman"/>
                <a:cs typeface="Times New Roman"/>
              </a:rPr>
              <a:t>2</a:t>
            </a:r>
            <a:r>
              <a:rPr sz="1275" baseline="45751" dirty="0">
                <a:latin typeface="Times New Roman"/>
                <a:cs typeface="Times New Roman"/>
              </a:rPr>
              <a:t> </a:t>
            </a:r>
            <a:r>
              <a:rPr sz="1275" spc="15" baseline="45751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</a:t>
            </a:r>
            <a:r>
              <a:rPr sz="1550" spc="-120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3</a:t>
            </a:r>
            <a:r>
              <a:rPr sz="1550" spc="-5" dirty="0">
                <a:latin typeface="Times New Roman"/>
                <a:cs typeface="Times New Roman"/>
              </a:rPr>
              <a:t>2</a:t>
            </a:r>
            <a:r>
              <a:rPr sz="1550" spc="25" dirty="0">
                <a:latin typeface="Times New Roman"/>
                <a:cs typeface="Times New Roman"/>
              </a:rPr>
              <a:t>(</a:t>
            </a:r>
            <a:r>
              <a:rPr sz="1550" spc="-10" dirty="0">
                <a:latin typeface="Symbol"/>
                <a:cs typeface="Symbol"/>
              </a:rPr>
              <a:t></a:t>
            </a:r>
            <a:r>
              <a:rPr sz="1550" spc="-5" dirty="0">
                <a:latin typeface="Times New Roman"/>
                <a:cs typeface="Times New Roman"/>
              </a:rPr>
              <a:t>2</a:t>
            </a:r>
            <a:r>
              <a:rPr sz="1550" spc="-10" dirty="0">
                <a:latin typeface="Times New Roman"/>
                <a:cs typeface="Times New Roman"/>
              </a:rPr>
              <a:t>)</a:t>
            </a:r>
            <a:r>
              <a:rPr sz="1550" spc="-110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</a:t>
            </a:r>
            <a:r>
              <a:rPr sz="1550" spc="-240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16</a:t>
            </a:r>
            <a:r>
              <a:rPr sz="1550" spc="-40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</a:t>
            </a:r>
            <a:r>
              <a:rPr sz="1550" spc="-50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0</a:t>
            </a: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1550" i="1" spc="-5" dirty="0">
                <a:latin typeface="Times New Roman"/>
                <a:cs typeface="Times New Roman"/>
              </a:rPr>
              <a:t>f</a:t>
            </a:r>
            <a:r>
              <a:rPr sz="1550" i="1" spc="-40" dirty="0">
                <a:latin typeface="Times New Roman"/>
                <a:cs typeface="Times New Roman"/>
              </a:rPr>
              <a:t> </a:t>
            </a:r>
            <a:r>
              <a:rPr sz="2325" spc="-44" baseline="3584" dirty="0">
                <a:latin typeface="Symbol"/>
                <a:cs typeface="Symbol"/>
              </a:rPr>
              <a:t></a:t>
            </a:r>
            <a:r>
              <a:rPr sz="1550" spc="80" dirty="0">
                <a:latin typeface="Times New Roman"/>
                <a:cs typeface="Times New Roman"/>
              </a:rPr>
              <a:t>(</a:t>
            </a:r>
            <a:r>
              <a:rPr sz="1550" i="1" spc="25" dirty="0">
                <a:latin typeface="Times New Roman"/>
                <a:cs typeface="Times New Roman"/>
              </a:rPr>
              <a:t>D</a:t>
            </a:r>
            <a:r>
              <a:rPr sz="1550" spc="-10" dirty="0">
                <a:latin typeface="Times New Roman"/>
                <a:cs typeface="Times New Roman"/>
              </a:rPr>
              <a:t>)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</a:t>
            </a:r>
            <a:r>
              <a:rPr sz="1550" spc="-20" dirty="0">
                <a:latin typeface="Times New Roman"/>
                <a:cs typeface="Times New Roman"/>
              </a:rPr>
              <a:t> </a:t>
            </a:r>
            <a:r>
              <a:rPr sz="1550" spc="55" dirty="0">
                <a:latin typeface="Times New Roman"/>
                <a:cs typeface="Times New Roman"/>
              </a:rPr>
              <a:t>4</a:t>
            </a:r>
            <a:r>
              <a:rPr sz="1550" i="1" spc="65" dirty="0">
                <a:latin typeface="Times New Roman"/>
                <a:cs typeface="Times New Roman"/>
              </a:rPr>
              <a:t>D</a:t>
            </a:r>
            <a:r>
              <a:rPr sz="1275" spc="7" baseline="45751" dirty="0">
                <a:latin typeface="Times New Roman"/>
                <a:cs typeface="Times New Roman"/>
              </a:rPr>
              <a:t>3</a:t>
            </a:r>
            <a:r>
              <a:rPr sz="1275" baseline="45751" dirty="0">
                <a:latin typeface="Times New Roman"/>
                <a:cs typeface="Times New Roman"/>
              </a:rPr>
              <a:t> </a:t>
            </a:r>
            <a:r>
              <a:rPr sz="1275" spc="-7" baseline="45751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</a:t>
            </a:r>
            <a:r>
              <a:rPr sz="1550" spc="-75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2</a:t>
            </a:r>
            <a:r>
              <a:rPr sz="1550" spc="70" dirty="0">
                <a:latin typeface="Times New Roman"/>
                <a:cs typeface="Times New Roman"/>
              </a:rPr>
              <a:t>4</a:t>
            </a:r>
            <a:r>
              <a:rPr sz="1550" i="1" spc="90" dirty="0">
                <a:latin typeface="Times New Roman"/>
                <a:cs typeface="Times New Roman"/>
              </a:rPr>
              <a:t>D</a:t>
            </a:r>
            <a:r>
              <a:rPr sz="1275" spc="7" baseline="45751" dirty="0">
                <a:latin typeface="Times New Roman"/>
                <a:cs typeface="Times New Roman"/>
              </a:rPr>
              <a:t>2</a:t>
            </a:r>
            <a:r>
              <a:rPr sz="1275" baseline="45751" dirty="0">
                <a:latin typeface="Times New Roman"/>
                <a:cs typeface="Times New Roman"/>
              </a:rPr>
              <a:t> </a:t>
            </a:r>
            <a:r>
              <a:rPr sz="1275" spc="22" baseline="45751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</a:t>
            </a:r>
            <a:r>
              <a:rPr sz="1550" spc="-70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4</a:t>
            </a:r>
            <a:r>
              <a:rPr sz="1550" spc="40" dirty="0">
                <a:latin typeface="Times New Roman"/>
                <a:cs typeface="Times New Roman"/>
              </a:rPr>
              <a:t>8</a:t>
            </a:r>
            <a:r>
              <a:rPr sz="1550" i="1" spc="-15" dirty="0">
                <a:latin typeface="Times New Roman"/>
                <a:cs typeface="Times New Roman"/>
              </a:rPr>
              <a:t>D</a:t>
            </a:r>
            <a:r>
              <a:rPr sz="1550" i="1" spc="-75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</a:t>
            </a:r>
            <a:r>
              <a:rPr sz="1550" spc="-125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32</a:t>
            </a: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sz="1550" i="1" spc="-5" dirty="0">
                <a:latin typeface="Times New Roman"/>
                <a:cs typeface="Times New Roman"/>
              </a:rPr>
              <a:t>f</a:t>
            </a:r>
            <a:r>
              <a:rPr sz="1550" i="1" spc="-40" dirty="0">
                <a:latin typeface="Times New Roman"/>
                <a:cs typeface="Times New Roman"/>
              </a:rPr>
              <a:t> </a:t>
            </a:r>
            <a:r>
              <a:rPr sz="2325" spc="-44" baseline="3584" dirty="0">
                <a:latin typeface="Symbol"/>
                <a:cs typeface="Symbol"/>
              </a:rPr>
              <a:t></a:t>
            </a:r>
            <a:r>
              <a:rPr sz="1550" spc="30" dirty="0">
                <a:latin typeface="Times New Roman"/>
                <a:cs typeface="Times New Roman"/>
              </a:rPr>
              <a:t>(</a:t>
            </a:r>
            <a:r>
              <a:rPr sz="1550" spc="-15" dirty="0">
                <a:latin typeface="Symbol"/>
                <a:cs typeface="Symbol"/>
              </a:rPr>
              <a:t></a:t>
            </a:r>
            <a:r>
              <a:rPr sz="1550" spc="-5" dirty="0">
                <a:latin typeface="Times New Roman"/>
                <a:cs typeface="Times New Roman"/>
              </a:rPr>
              <a:t>2</a:t>
            </a:r>
            <a:r>
              <a:rPr sz="1550" spc="-10" dirty="0">
                <a:latin typeface="Times New Roman"/>
                <a:cs typeface="Times New Roman"/>
              </a:rPr>
              <a:t>)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</a:t>
            </a:r>
            <a:r>
              <a:rPr sz="1550" spc="-20" dirty="0">
                <a:latin typeface="Times New Roman"/>
                <a:cs typeface="Times New Roman"/>
              </a:rPr>
              <a:t> </a:t>
            </a:r>
            <a:r>
              <a:rPr sz="1550" spc="-15" dirty="0">
                <a:latin typeface="Times New Roman"/>
                <a:cs typeface="Times New Roman"/>
              </a:rPr>
              <a:t>4</a:t>
            </a:r>
            <a:r>
              <a:rPr sz="1550" spc="30" dirty="0">
                <a:latin typeface="Times New Roman"/>
                <a:cs typeface="Times New Roman"/>
              </a:rPr>
              <a:t>(</a:t>
            </a:r>
            <a:r>
              <a:rPr sz="1550" spc="-15" dirty="0">
                <a:latin typeface="Symbol"/>
                <a:cs typeface="Symbol"/>
              </a:rPr>
              <a:t></a:t>
            </a:r>
            <a:r>
              <a:rPr sz="1550" spc="-5" dirty="0">
                <a:latin typeface="Times New Roman"/>
                <a:cs typeface="Times New Roman"/>
              </a:rPr>
              <a:t>2</a:t>
            </a:r>
            <a:r>
              <a:rPr sz="1550" spc="40" dirty="0">
                <a:latin typeface="Times New Roman"/>
                <a:cs typeface="Times New Roman"/>
              </a:rPr>
              <a:t>)</a:t>
            </a:r>
            <a:r>
              <a:rPr sz="1275" spc="7" baseline="45751" dirty="0">
                <a:latin typeface="Times New Roman"/>
                <a:cs typeface="Times New Roman"/>
              </a:rPr>
              <a:t>3</a:t>
            </a:r>
            <a:r>
              <a:rPr sz="1275" baseline="45751" dirty="0">
                <a:latin typeface="Times New Roman"/>
                <a:cs typeface="Times New Roman"/>
              </a:rPr>
              <a:t> </a:t>
            </a:r>
            <a:r>
              <a:rPr sz="1275" spc="-22" baseline="45751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</a:t>
            </a:r>
            <a:r>
              <a:rPr sz="1550" spc="-70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2</a:t>
            </a:r>
            <a:r>
              <a:rPr sz="1550" spc="-5" dirty="0">
                <a:latin typeface="Times New Roman"/>
                <a:cs typeface="Times New Roman"/>
              </a:rPr>
              <a:t>4</a:t>
            </a:r>
            <a:r>
              <a:rPr sz="1550" spc="25" dirty="0">
                <a:latin typeface="Times New Roman"/>
                <a:cs typeface="Times New Roman"/>
              </a:rPr>
              <a:t>(</a:t>
            </a:r>
            <a:r>
              <a:rPr sz="1550" spc="-10" dirty="0">
                <a:latin typeface="Symbol"/>
                <a:cs typeface="Symbol"/>
              </a:rPr>
              <a:t></a:t>
            </a:r>
            <a:r>
              <a:rPr sz="1550" spc="-5" dirty="0">
                <a:latin typeface="Times New Roman"/>
                <a:cs typeface="Times New Roman"/>
              </a:rPr>
              <a:t>2</a:t>
            </a:r>
            <a:r>
              <a:rPr sz="1550" spc="65" dirty="0">
                <a:latin typeface="Times New Roman"/>
                <a:cs typeface="Times New Roman"/>
              </a:rPr>
              <a:t>)</a:t>
            </a:r>
            <a:r>
              <a:rPr sz="1275" spc="7" baseline="45751" dirty="0">
                <a:latin typeface="Times New Roman"/>
                <a:cs typeface="Times New Roman"/>
              </a:rPr>
              <a:t>2</a:t>
            </a:r>
            <a:r>
              <a:rPr sz="1275" baseline="45751" dirty="0">
                <a:latin typeface="Times New Roman"/>
                <a:cs typeface="Times New Roman"/>
              </a:rPr>
              <a:t> </a:t>
            </a:r>
            <a:r>
              <a:rPr sz="1275" spc="22" baseline="45751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</a:t>
            </a:r>
            <a:r>
              <a:rPr sz="1550" spc="-75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4</a:t>
            </a:r>
            <a:r>
              <a:rPr sz="1550" spc="-25" dirty="0">
                <a:latin typeface="Times New Roman"/>
                <a:cs typeface="Times New Roman"/>
              </a:rPr>
              <a:t>8</a:t>
            </a:r>
            <a:r>
              <a:rPr sz="1550" spc="25" dirty="0">
                <a:latin typeface="Times New Roman"/>
                <a:cs typeface="Times New Roman"/>
              </a:rPr>
              <a:t>(</a:t>
            </a:r>
            <a:r>
              <a:rPr sz="1550" spc="-10" dirty="0">
                <a:latin typeface="Symbol"/>
                <a:cs typeface="Symbol"/>
              </a:rPr>
              <a:t></a:t>
            </a:r>
            <a:r>
              <a:rPr sz="1550" spc="-15" dirty="0">
                <a:latin typeface="Times New Roman"/>
                <a:cs typeface="Times New Roman"/>
              </a:rPr>
              <a:t>2</a:t>
            </a:r>
            <a:r>
              <a:rPr sz="1550" spc="-10" dirty="0">
                <a:latin typeface="Times New Roman"/>
                <a:cs typeface="Times New Roman"/>
              </a:rPr>
              <a:t>)</a:t>
            </a:r>
            <a:r>
              <a:rPr sz="1550" spc="-100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</a:t>
            </a:r>
            <a:r>
              <a:rPr sz="1550" spc="-125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32</a:t>
            </a:r>
            <a:r>
              <a:rPr sz="1550" spc="-40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</a:t>
            </a:r>
            <a:r>
              <a:rPr sz="1550" spc="-45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0</a:t>
            </a: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70"/>
              </a:spcBef>
            </a:pPr>
            <a:r>
              <a:rPr sz="1550" i="1" spc="-5" dirty="0">
                <a:latin typeface="Times New Roman"/>
                <a:cs typeface="Times New Roman"/>
              </a:rPr>
              <a:t>f</a:t>
            </a:r>
            <a:r>
              <a:rPr sz="1550" i="1" spc="-40" dirty="0">
                <a:latin typeface="Times New Roman"/>
                <a:cs typeface="Times New Roman"/>
              </a:rPr>
              <a:t> </a:t>
            </a:r>
            <a:r>
              <a:rPr sz="2325" spc="-7" baseline="3584" dirty="0">
                <a:latin typeface="Symbol"/>
                <a:cs typeface="Symbol"/>
              </a:rPr>
              <a:t></a:t>
            </a:r>
            <a:r>
              <a:rPr sz="2325" spc="-322" baseline="3584" dirty="0">
                <a:latin typeface="Times New Roman"/>
                <a:cs typeface="Times New Roman"/>
              </a:rPr>
              <a:t> </a:t>
            </a:r>
            <a:r>
              <a:rPr sz="1550" spc="75" dirty="0">
                <a:latin typeface="Times New Roman"/>
                <a:cs typeface="Times New Roman"/>
              </a:rPr>
              <a:t>(</a:t>
            </a:r>
            <a:r>
              <a:rPr sz="1550" i="1" spc="35" dirty="0">
                <a:latin typeface="Times New Roman"/>
                <a:cs typeface="Times New Roman"/>
              </a:rPr>
              <a:t>D</a:t>
            </a:r>
            <a:r>
              <a:rPr sz="1550" spc="-10" dirty="0">
                <a:latin typeface="Times New Roman"/>
                <a:cs typeface="Times New Roman"/>
              </a:rPr>
              <a:t>)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</a:t>
            </a:r>
            <a:r>
              <a:rPr sz="1550" spc="-195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1</a:t>
            </a:r>
            <a:r>
              <a:rPr sz="1550" spc="65" dirty="0">
                <a:latin typeface="Times New Roman"/>
                <a:cs typeface="Times New Roman"/>
              </a:rPr>
              <a:t>2</a:t>
            </a:r>
            <a:r>
              <a:rPr sz="1550" i="1" spc="95" dirty="0">
                <a:latin typeface="Times New Roman"/>
                <a:cs typeface="Times New Roman"/>
              </a:rPr>
              <a:t>D</a:t>
            </a:r>
            <a:r>
              <a:rPr sz="1275" spc="7" baseline="45751" dirty="0">
                <a:latin typeface="Times New Roman"/>
                <a:cs typeface="Times New Roman"/>
              </a:rPr>
              <a:t>2</a:t>
            </a:r>
            <a:r>
              <a:rPr sz="1275" baseline="45751" dirty="0">
                <a:latin typeface="Times New Roman"/>
                <a:cs typeface="Times New Roman"/>
              </a:rPr>
              <a:t> </a:t>
            </a:r>
            <a:r>
              <a:rPr sz="1275" spc="22" baseline="45751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</a:t>
            </a:r>
            <a:r>
              <a:rPr sz="1550" spc="-75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4</a:t>
            </a:r>
            <a:r>
              <a:rPr sz="1550" spc="45" dirty="0">
                <a:latin typeface="Times New Roman"/>
                <a:cs typeface="Times New Roman"/>
              </a:rPr>
              <a:t>8</a:t>
            </a:r>
            <a:r>
              <a:rPr sz="1550" i="1" spc="-15" dirty="0">
                <a:latin typeface="Times New Roman"/>
                <a:cs typeface="Times New Roman"/>
              </a:rPr>
              <a:t>D</a:t>
            </a:r>
            <a:r>
              <a:rPr sz="1550" i="1" spc="-75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</a:t>
            </a:r>
            <a:r>
              <a:rPr sz="1550" spc="-75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48</a:t>
            </a: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sz="1550" i="1" spc="-5" dirty="0">
                <a:latin typeface="Times New Roman"/>
                <a:cs typeface="Times New Roman"/>
              </a:rPr>
              <a:t>f</a:t>
            </a:r>
            <a:r>
              <a:rPr sz="1550" i="1" spc="-40" dirty="0">
                <a:latin typeface="Times New Roman"/>
                <a:cs typeface="Times New Roman"/>
              </a:rPr>
              <a:t> </a:t>
            </a:r>
            <a:r>
              <a:rPr sz="2325" spc="-7" baseline="3584" dirty="0">
                <a:latin typeface="Symbol"/>
                <a:cs typeface="Symbol"/>
              </a:rPr>
              <a:t></a:t>
            </a:r>
            <a:r>
              <a:rPr sz="2325" spc="-322" baseline="3584" dirty="0">
                <a:latin typeface="Times New Roman"/>
                <a:cs typeface="Times New Roman"/>
              </a:rPr>
              <a:t> </a:t>
            </a:r>
            <a:r>
              <a:rPr sz="1550" spc="25" dirty="0">
                <a:latin typeface="Times New Roman"/>
                <a:cs typeface="Times New Roman"/>
              </a:rPr>
              <a:t>(</a:t>
            </a:r>
            <a:r>
              <a:rPr sz="1550" spc="-10" dirty="0">
                <a:latin typeface="Symbol"/>
                <a:cs typeface="Symbol"/>
              </a:rPr>
              <a:t></a:t>
            </a:r>
            <a:r>
              <a:rPr sz="1550" spc="-5" dirty="0">
                <a:latin typeface="Times New Roman"/>
                <a:cs typeface="Times New Roman"/>
              </a:rPr>
              <a:t>2</a:t>
            </a:r>
            <a:r>
              <a:rPr sz="1550" spc="-10" dirty="0">
                <a:latin typeface="Times New Roman"/>
                <a:cs typeface="Times New Roman"/>
              </a:rPr>
              <a:t>)</a:t>
            </a:r>
            <a:r>
              <a:rPr sz="1550" spc="-35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</a:t>
            </a:r>
            <a:r>
              <a:rPr sz="1550" spc="-190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1</a:t>
            </a:r>
            <a:r>
              <a:rPr sz="1550" spc="-5" dirty="0">
                <a:latin typeface="Times New Roman"/>
                <a:cs typeface="Times New Roman"/>
              </a:rPr>
              <a:t>2</a:t>
            </a:r>
            <a:r>
              <a:rPr sz="1550" spc="25" dirty="0">
                <a:latin typeface="Times New Roman"/>
                <a:cs typeface="Times New Roman"/>
              </a:rPr>
              <a:t>(</a:t>
            </a:r>
            <a:r>
              <a:rPr sz="1550" spc="-10" dirty="0">
                <a:latin typeface="Symbol"/>
                <a:cs typeface="Symbol"/>
              </a:rPr>
              <a:t></a:t>
            </a:r>
            <a:r>
              <a:rPr sz="1550" spc="-5" dirty="0">
                <a:latin typeface="Times New Roman"/>
                <a:cs typeface="Times New Roman"/>
              </a:rPr>
              <a:t>2</a:t>
            </a:r>
            <a:r>
              <a:rPr sz="1550" spc="65" dirty="0">
                <a:latin typeface="Times New Roman"/>
                <a:cs typeface="Times New Roman"/>
              </a:rPr>
              <a:t>)</a:t>
            </a:r>
            <a:r>
              <a:rPr sz="1275" spc="7" baseline="45751" dirty="0">
                <a:latin typeface="Times New Roman"/>
                <a:cs typeface="Times New Roman"/>
              </a:rPr>
              <a:t>2</a:t>
            </a:r>
            <a:r>
              <a:rPr sz="1275" baseline="45751" dirty="0">
                <a:latin typeface="Times New Roman"/>
                <a:cs typeface="Times New Roman"/>
              </a:rPr>
              <a:t> </a:t>
            </a:r>
            <a:r>
              <a:rPr sz="1275" spc="22" baseline="45751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</a:t>
            </a:r>
            <a:r>
              <a:rPr sz="1550" spc="-75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4</a:t>
            </a:r>
            <a:r>
              <a:rPr sz="1550" spc="-25" dirty="0">
                <a:latin typeface="Times New Roman"/>
                <a:cs typeface="Times New Roman"/>
              </a:rPr>
              <a:t>8</a:t>
            </a:r>
            <a:r>
              <a:rPr sz="1550" spc="25" dirty="0">
                <a:latin typeface="Times New Roman"/>
                <a:cs typeface="Times New Roman"/>
              </a:rPr>
              <a:t>(</a:t>
            </a:r>
            <a:r>
              <a:rPr sz="1550" spc="-10" dirty="0">
                <a:latin typeface="Symbol"/>
                <a:cs typeface="Symbol"/>
              </a:rPr>
              <a:t></a:t>
            </a:r>
            <a:r>
              <a:rPr sz="1550" spc="-15" dirty="0">
                <a:latin typeface="Times New Roman"/>
                <a:cs typeface="Times New Roman"/>
              </a:rPr>
              <a:t>2</a:t>
            </a:r>
            <a:r>
              <a:rPr sz="1550" spc="-10" dirty="0">
                <a:latin typeface="Times New Roman"/>
                <a:cs typeface="Times New Roman"/>
              </a:rPr>
              <a:t>)</a:t>
            </a:r>
            <a:r>
              <a:rPr sz="1550" spc="-100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</a:t>
            </a:r>
            <a:r>
              <a:rPr sz="1550" spc="-75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48</a:t>
            </a:r>
            <a:r>
              <a:rPr sz="1550" spc="-65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</a:t>
            </a:r>
            <a:r>
              <a:rPr sz="1550" spc="-45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0</a:t>
            </a: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69"/>
              </a:spcBef>
            </a:pPr>
            <a:r>
              <a:rPr sz="1550" i="1" spc="-5" dirty="0">
                <a:latin typeface="Times New Roman"/>
                <a:cs typeface="Times New Roman"/>
              </a:rPr>
              <a:t>f</a:t>
            </a:r>
            <a:r>
              <a:rPr sz="1550" i="1" spc="-40" dirty="0">
                <a:latin typeface="Times New Roman"/>
                <a:cs typeface="Times New Roman"/>
              </a:rPr>
              <a:t> </a:t>
            </a:r>
            <a:r>
              <a:rPr sz="2325" spc="-7" baseline="3584" dirty="0">
                <a:latin typeface="Symbol"/>
                <a:cs typeface="Symbol"/>
              </a:rPr>
              <a:t></a:t>
            </a:r>
            <a:r>
              <a:rPr sz="2325" spc="-37" baseline="3584" dirty="0">
                <a:latin typeface="Symbol"/>
                <a:cs typeface="Symbol"/>
              </a:rPr>
              <a:t></a:t>
            </a:r>
            <a:r>
              <a:rPr sz="1550" spc="80" dirty="0">
                <a:latin typeface="Times New Roman"/>
                <a:cs typeface="Times New Roman"/>
              </a:rPr>
              <a:t>(</a:t>
            </a:r>
            <a:r>
              <a:rPr sz="1550" i="1" spc="25" dirty="0">
                <a:latin typeface="Times New Roman"/>
                <a:cs typeface="Times New Roman"/>
              </a:rPr>
              <a:t>D</a:t>
            </a:r>
            <a:r>
              <a:rPr sz="1550" spc="-10" dirty="0">
                <a:latin typeface="Times New Roman"/>
                <a:cs typeface="Times New Roman"/>
              </a:rPr>
              <a:t>)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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2</a:t>
            </a:r>
            <a:r>
              <a:rPr sz="1550" spc="70" dirty="0">
                <a:latin typeface="Times New Roman"/>
                <a:cs typeface="Times New Roman"/>
              </a:rPr>
              <a:t>4</a:t>
            </a:r>
            <a:r>
              <a:rPr sz="1550" i="1" spc="-15" dirty="0">
                <a:latin typeface="Times New Roman"/>
                <a:cs typeface="Times New Roman"/>
              </a:rPr>
              <a:t>D</a:t>
            </a:r>
            <a:r>
              <a:rPr sz="1550" i="1" spc="-75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</a:t>
            </a:r>
            <a:r>
              <a:rPr sz="1550" spc="-75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48</a:t>
            </a: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65"/>
              </a:spcBef>
            </a:pPr>
            <a:r>
              <a:rPr sz="1550" i="1" spc="-5" dirty="0">
                <a:latin typeface="Times New Roman"/>
                <a:cs typeface="Times New Roman"/>
              </a:rPr>
              <a:t>f</a:t>
            </a:r>
            <a:r>
              <a:rPr sz="1550" i="1" spc="-40" dirty="0">
                <a:latin typeface="Times New Roman"/>
                <a:cs typeface="Times New Roman"/>
              </a:rPr>
              <a:t> </a:t>
            </a:r>
            <a:r>
              <a:rPr sz="2325" spc="-7" baseline="3584" dirty="0">
                <a:latin typeface="Symbol"/>
                <a:cs typeface="Symbol"/>
              </a:rPr>
              <a:t></a:t>
            </a:r>
            <a:r>
              <a:rPr sz="2325" spc="-37" baseline="3584" dirty="0">
                <a:latin typeface="Symbol"/>
                <a:cs typeface="Symbol"/>
              </a:rPr>
              <a:t></a:t>
            </a:r>
            <a:r>
              <a:rPr sz="1550" spc="25" dirty="0">
                <a:latin typeface="Times New Roman"/>
                <a:cs typeface="Times New Roman"/>
              </a:rPr>
              <a:t>(</a:t>
            </a:r>
            <a:r>
              <a:rPr sz="1550" spc="-10" dirty="0">
                <a:latin typeface="Symbol"/>
                <a:cs typeface="Symbol"/>
              </a:rPr>
              <a:t></a:t>
            </a:r>
            <a:r>
              <a:rPr sz="1550" spc="-5" dirty="0">
                <a:latin typeface="Times New Roman"/>
                <a:cs typeface="Times New Roman"/>
              </a:rPr>
              <a:t>2</a:t>
            </a:r>
            <a:r>
              <a:rPr sz="1550" spc="-10" dirty="0">
                <a:latin typeface="Times New Roman"/>
                <a:cs typeface="Times New Roman"/>
              </a:rPr>
              <a:t>)</a:t>
            </a:r>
            <a:r>
              <a:rPr sz="1550" spc="-35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</a:t>
            </a:r>
            <a:r>
              <a:rPr sz="1550" spc="-20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2</a:t>
            </a:r>
            <a:r>
              <a:rPr sz="1550" spc="-5" dirty="0">
                <a:latin typeface="Times New Roman"/>
                <a:cs typeface="Times New Roman"/>
              </a:rPr>
              <a:t>4</a:t>
            </a:r>
            <a:r>
              <a:rPr sz="1550" spc="25" dirty="0">
                <a:latin typeface="Times New Roman"/>
                <a:cs typeface="Times New Roman"/>
              </a:rPr>
              <a:t>(</a:t>
            </a:r>
            <a:r>
              <a:rPr sz="1550" spc="-10" dirty="0">
                <a:latin typeface="Symbol"/>
                <a:cs typeface="Symbol"/>
              </a:rPr>
              <a:t></a:t>
            </a:r>
            <a:r>
              <a:rPr sz="1550" spc="-5" dirty="0">
                <a:latin typeface="Times New Roman"/>
                <a:cs typeface="Times New Roman"/>
              </a:rPr>
              <a:t>2</a:t>
            </a:r>
            <a:r>
              <a:rPr sz="1550" spc="-10" dirty="0">
                <a:latin typeface="Times New Roman"/>
                <a:cs typeface="Times New Roman"/>
              </a:rPr>
              <a:t>)</a:t>
            </a:r>
            <a:r>
              <a:rPr sz="1550" spc="-105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</a:t>
            </a:r>
            <a:r>
              <a:rPr sz="1550" spc="-70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48</a:t>
            </a:r>
            <a:r>
              <a:rPr sz="1550" spc="-65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</a:t>
            </a:r>
            <a:r>
              <a:rPr sz="1550" spc="-50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0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70375" y="2169086"/>
            <a:ext cx="1234888" cy="23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12445" algn="l"/>
              </a:tabLst>
            </a:pPr>
            <a:r>
              <a:rPr sz="1550" spc="-20" dirty="0">
                <a:latin typeface="Symbol"/>
                <a:cs typeface="Symbol"/>
              </a:rPr>
              <a:t></a:t>
            </a:r>
            <a:r>
              <a:rPr sz="1550" spc="-20" dirty="0">
                <a:latin typeface="Times New Roman"/>
                <a:cs typeface="Times New Roman"/>
              </a:rPr>
              <a:t>	</a:t>
            </a:r>
            <a:r>
              <a:rPr sz="1550" i="1" spc="-20" dirty="0">
                <a:latin typeface="Times New Roman"/>
                <a:cs typeface="Times New Roman"/>
              </a:rPr>
              <a:t>r </a:t>
            </a:r>
            <a:r>
              <a:rPr sz="1550" i="1" spc="-10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25" dirty="0">
                <a:latin typeface="Times New Roman"/>
                <a:cs typeface="Times New Roman"/>
              </a:rPr>
              <a:t> </a:t>
            </a:r>
            <a:r>
              <a:rPr sz="1550" spc="-5" dirty="0">
                <a:latin typeface="Symbol"/>
                <a:cs typeface="Symbol"/>
              </a:rPr>
              <a:t></a:t>
            </a:r>
            <a:r>
              <a:rPr sz="1550" dirty="0">
                <a:latin typeface="Times New Roman"/>
                <a:cs typeface="Times New Roman"/>
              </a:rPr>
              <a:t>2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17148" y="2247252"/>
            <a:ext cx="95624" cy="130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10" dirty="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56644" y="2660805"/>
            <a:ext cx="1258794" cy="23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13715" algn="l"/>
              </a:tabLst>
            </a:pPr>
            <a:r>
              <a:rPr sz="1550" spc="-20" dirty="0">
                <a:latin typeface="Symbol"/>
                <a:cs typeface="Symbol"/>
              </a:rPr>
              <a:t></a:t>
            </a:r>
            <a:r>
              <a:rPr sz="1550" spc="-20" dirty="0">
                <a:latin typeface="Times New Roman"/>
                <a:cs typeface="Times New Roman"/>
              </a:rPr>
              <a:t>	</a:t>
            </a:r>
            <a:r>
              <a:rPr sz="1550" i="1" spc="-20" dirty="0">
                <a:latin typeface="Times New Roman"/>
                <a:cs typeface="Times New Roman"/>
              </a:rPr>
              <a:t>r </a:t>
            </a:r>
            <a:r>
              <a:rPr sz="1550" i="1" spc="6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25" dirty="0">
                <a:latin typeface="Times New Roman"/>
                <a:cs typeface="Times New Roman"/>
              </a:rPr>
              <a:t> </a:t>
            </a:r>
            <a:r>
              <a:rPr sz="1550" spc="-15" dirty="0">
                <a:latin typeface="Symbol"/>
                <a:cs typeface="Symbol"/>
              </a:rPr>
              <a:t></a:t>
            </a:r>
            <a:r>
              <a:rPr sz="1550" dirty="0">
                <a:latin typeface="Times New Roman"/>
                <a:cs typeface="Times New Roman"/>
              </a:rPr>
              <a:t>2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18941" y="2739159"/>
            <a:ext cx="95624" cy="130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5" dirty="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943003" y="3152431"/>
            <a:ext cx="1250576" cy="23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13080" algn="l"/>
              </a:tabLst>
            </a:pPr>
            <a:r>
              <a:rPr sz="1550" spc="-20" dirty="0">
                <a:latin typeface="Symbol"/>
                <a:cs typeface="Symbol"/>
              </a:rPr>
              <a:t></a:t>
            </a:r>
            <a:r>
              <a:rPr sz="1550" spc="-20" dirty="0">
                <a:latin typeface="Times New Roman"/>
                <a:cs typeface="Times New Roman"/>
              </a:rPr>
              <a:t>	</a:t>
            </a:r>
            <a:r>
              <a:rPr sz="1550" i="1" spc="-20" dirty="0">
                <a:latin typeface="Times New Roman"/>
                <a:cs typeface="Times New Roman"/>
              </a:rPr>
              <a:t>r </a:t>
            </a:r>
            <a:r>
              <a:rPr sz="1550" i="1" spc="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25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</a:t>
            </a:r>
            <a:r>
              <a:rPr sz="1550" dirty="0">
                <a:latin typeface="Times New Roman"/>
                <a:cs typeface="Times New Roman"/>
              </a:rPr>
              <a:t>2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00114" y="3230503"/>
            <a:ext cx="95624" cy="130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10" dirty="0">
                <a:latin typeface="Times New Roman"/>
                <a:cs typeface="Times New Roman"/>
              </a:rPr>
              <a:t>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903692" y="3613269"/>
            <a:ext cx="1258794" cy="23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14984" algn="l"/>
              </a:tabLst>
            </a:pPr>
            <a:r>
              <a:rPr sz="1550" spc="-20" dirty="0">
                <a:latin typeface="Symbol"/>
                <a:cs typeface="Symbol"/>
              </a:rPr>
              <a:t></a:t>
            </a:r>
            <a:r>
              <a:rPr sz="1550" spc="-20" dirty="0">
                <a:latin typeface="Times New Roman"/>
                <a:cs typeface="Times New Roman"/>
              </a:rPr>
              <a:t>	</a:t>
            </a:r>
            <a:r>
              <a:rPr sz="1550" i="1" spc="-120" dirty="0">
                <a:latin typeface="Times New Roman"/>
                <a:cs typeface="Times New Roman"/>
              </a:rPr>
              <a:t>r</a:t>
            </a:r>
            <a:r>
              <a:rPr sz="1275" spc="7" baseline="-26143" dirty="0">
                <a:latin typeface="Times New Roman"/>
                <a:cs typeface="Times New Roman"/>
              </a:rPr>
              <a:t>4</a:t>
            </a:r>
            <a:r>
              <a:rPr sz="1275" baseline="-26143" dirty="0">
                <a:latin typeface="Times New Roman"/>
                <a:cs typeface="Times New Roman"/>
              </a:rPr>
              <a:t> </a:t>
            </a:r>
            <a:r>
              <a:rPr sz="1275" spc="135" baseline="-26143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25" dirty="0">
                <a:latin typeface="Times New Roman"/>
                <a:cs typeface="Times New Roman"/>
              </a:rPr>
              <a:t> </a:t>
            </a:r>
            <a:r>
              <a:rPr sz="1550" spc="-25" dirty="0">
                <a:latin typeface="Symbol"/>
                <a:cs typeface="Symbol"/>
              </a:rPr>
              <a:t></a:t>
            </a:r>
            <a:r>
              <a:rPr sz="1550" dirty="0">
                <a:latin typeface="Times New Roman"/>
                <a:cs typeface="Times New Roman"/>
              </a:rPr>
              <a:t>2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57325" y="3842259"/>
            <a:ext cx="3328147" cy="217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4775" marR="5080" indent="-92710">
              <a:lnSpc>
                <a:spcPct val="58600"/>
              </a:lnSpc>
              <a:tabLst>
                <a:tab pos="227329" algn="l"/>
                <a:tab pos="498475" algn="l"/>
                <a:tab pos="1146810" algn="l"/>
                <a:tab pos="1816100" algn="l"/>
                <a:tab pos="2479675" algn="l"/>
              </a:tabLst>
            </a:pPr>
            <a:r>
              <a:rPr sz="1550" i="1" spc="-10" dirty="0">
                <a:latin typeface="Times New Roman"/>
                <a:cs typeface="Times New Roman"/>
              </a:rPr>
              <a:t>y		</a:t>
            </a:r>
            <a:r>
              <a:rPr sz="1550" spc="-10" dirty="0">
                <a:latin typeface="Symbol"/>
                <a:cs typeface="Symbol"/>
              </a:rPr>
              <a:t></a:t>
            </a:r>
            <a:r>
              <a:rPr sz="1550" spc="-70" dirty="0">
                <a:latin typeface="Times New Roman"/>
                <a:cs typeface="Times New Roman"/>
              </a:rPr>
              <a:t> </a:t>
            </a:r>
            <a:r>
              <a:rPr sz="1550" i="1" spc="-15" dirty="0">
                <a:latin typeface="Times New Roman"/>
                <a:cs typeface="Times New Roman"/>
              </a:rPr>
              <a:t>C</a:t>
            </a:r>
            <a:r>
              <a:rPr sz="1550" i="1" spc="-30" dirty="0">
                <a:latin typeface="Times New Roman"/>
                <a:cs typeface="Times New Roman"/>
              </a:rPr>
              <a:t> </a:t>
            </a:r>
            <a:r>
              <a:rPr sz="1550" i="1" spc="70" dirty="0">
                <a:latin typeface="Times New Roman"/>
                <a:cs typeface="Times New Roman"/>
              </a:rPr>
              <a:t>e</a:t>
            </a:r>
            <a:r>
              <a:rPr sz="1275" i="1" spc="7" baseline="55555" dirty="0">
                <a:latin typeface="Times New Roman"/>
                <a:cs typeface="Times New Roman"/>
              </a:rPr>
              <a:t>r</a:t>
            </a:r>
            <a:r>
              <a:rPr sz="1275" i="1" spc="-60" baseline="55555" dirty="0">
                <a:latin typeface="Times New Roman"/>
                <a:cs typeface="Times New Roman"/>
              </a:rPr>
              <a:t> </a:t>
            </a:r>
            <a:r>
              <a:rPr sz="975" spc="30" baseline="55555" dirty="0">
                <a:latin typeface="Times New Roman"/>
                <a:cs typeface="Times New Roman"/>
              </a:rPr>
              <a:t>1</a:t>
            </a:r>
            <a:r>
              <a:rPr sz="1275" i="1" spc="7" baseline="55555" dirty="0">
                <a:latin typeface="Times New Roman"/>
                <a:cs typeface="Times New Roman"/>
              </a:rPr>
              <a:t>x</a:t>
            </a:r>
            <a:r>
              <a:rPr sz="1275" i="1" baseline="55555" dirty="0">
                <a:latin typeface="Times New Roman"/>
                <a:cs typeface="Times New Roman"/>
              </a:rPr>
              <a:t> </a:t>
            </a:r>
            <a:r>
              <a:rPr sz="1275" i="1" spc="52" baseline="55555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</a:t>
            </a:r>
            <a:r>
              <a:rPr sz="1550" spc="-120" dirty="0">
                <a:latin typeface="Times New Roman"/>
                <a:cs typeface="Times New Roman"/>
              </a:rPr>
              <a:t> </a:t>
            </a:r>
            <a:r>
              <a:rPr sz="1550" i="1" spc="-15" dirty="0">
                <a:latin typeface="Times New Roman"/>
                <a:cs typeface="Times New Roman"/>
              </a:rPr>
              <a:t>C</a:t>
            </a:r>
            <a:r>
              <a:rPr sz="1550" i="1" spc="135" dirty="0">
                <a:latin typeface="Times New Roman"/>
                <a:cs typeface="Times New Roman"/>
              </a:rPr>
              <a:t> </a:t>
            </a:r>
            <a:r>
              <a:rPr sz="1550" i="1" spc="55" dirty="0">
                <a:latin typeface="Times New Roman"/>
                <a:cs typeface="Times New Roman"/>
              </a:rPr>
              <a:t>e</a:t>
            </a:r>
            <a:r>
              <a:rPr sz="1275" i="1" spc="7" baseline="55555" dirty="0">
                <a:latin typeface="Times New Roman"/>
                <a:cs typeface="Times New Roman"/>
              </a:rPr>
              <a:t>r</a:t>
            </a:r>
            <a:r>
              <a:rPr sz="1275" i="1" spc="60" baseline="55555" dirty="0">
                <a:latin typeface="Times New Roman"/>
                <a:cs typeface="Times New Roman"/>
              </a:rPr>
              <a:t> </a:t>
            </a:r>
            <a:r>
              <a:rPr sz="975" spc="15" baseline="55555" dirty="0">
                <a:latin typeface="Times New Roman"/>
                <a:cs typeface="Times New Roman"/>
              </a:rPr>
              <a:t>2</a:t>
            </a:r>
            <a:r>
              <a:rPr sz="975" spc="-142" baseline="55555" dirty="0">
                <a:latin typeface="Times New Roman"/>
                <a:cs typeface="Times New Roman"/>
              </a:rPr>
              <a:t> </a:t>
            </a:r>
            <a:r>
              <a:rPr sz="1275" i="1" spc="7" baseline="55555" dirty="0">
                <a:latin typeface="Times New Roman"/>
                <a:cs typeface="Times New Roman"/>
              </a:rPr>
              <a:t>x</a:t>
            </a:r>
            <a:r>
              <a:rPr sz="1275" i="1" baseline="55555" dirty="0">
                <a:latin typeface="Times New Roman"/>
                <a:cs typeface="Times New Roman"/>
              </a:rPr>
              <a:t> </a:t>
            </a:r>
            <a:r>
              <a:rPr sz="1275" i="1" spc="52" baseline="55555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</a:t>
            </a:r>
            <a:r>
              <a:rPr sz="1550" spc="-120" dirty="0">
                <a:latin typeface="Times New Roman"/>
                <a:cs typeface="Times New Roman"/>
              </a:rPr>
              <a:t> </a:t>
            </a:r>
            <a:r>
              <a:rPr sz="1550" i="1" spc="-15" dirty="0">
                <a:latin typeface="Times New Roman"/>
                <a:cs typeface="Times New Roman"/>
              </a:rPr>
              <a:t>C</a:t>
            </a:r>
            <a:r>
              <a:rPr sz="1550" i="1" spc="75" dirty="0">
                <a:latin typeface="Times New Roman"/>
                <a:cs typeface="Times New Roman"/>
              </a:rPr>
              <a:t> </a:t>
            </a:r>
            <a:r>
              <a:rPr sz="1550" i="1" spc="70" dirty="0">
                <a:latin typeface="Times New Roman"/>
                <a:cs typeface="Times New Roman"/>
              </a:rPr>
              <a:t>e</a:t>
            </a:r>
            <a:r>
              <a:rPr sz="1275" i="1" spc="7" baseline="55555" dirty="0">
                <a:latin typeface="Times New Roman"/>
                <a:cs typeface="Times New Roman"/>
              </a:rPr>
              <a:t>r</a:t>
            </a:r>
            <a:r>
              <a:rPr sz="1275" i="1" spc="22" baseline="55555" dirty="0">
                <a:latin typeface="Times New Roman"/>
                <a:cs typeface="Times New Roman"/>
              </a:rPr>
              <a:t> </a:t>
            </a:r>
            <a:r>
              <a:rPr sz="975" spc="75" baseline="55555" dirty="0">
                <a:latin typeface="Times New Roman"/>
                <a:cs typeface="Times New Roman"/>
              </a:rPr>
              <a:t>3</a:t>
            </a:r>
            <a:r>
              <a:rPr sz="1275" i="1" spc="7" baseline="55555" dirty="0">
                <a:latin typeface="Times New Roman"/>
                <a:cs typeface="Times New Roman"/>
              </a:rPr>
              <a:t>x</a:t>
            </a:r>
            <a:r>
              <a:rPr sz="1275" i="1" baseline="55555" dirty="0">
                <a:latin typeface="Times New Roman"/>
                <a:cs typeface="Times New Roman"/>
              </a:rPr>
              <a:t> </a:t>
            </a:r>
            <a:r>
              <a:rPr sz="1275" i="1" spc="67" baseline="55555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</a:t>
            </a:r>
            <a:r>
              <a:rPr sz="1550" spc="-125" dirty="0">
                <a:latin typeface="Times New Roman"/>
                <a:cs typeface="Times New Roman"/>
              </a:rPr>
              <a:t> </a:t>
            </a:r>
            <a:r>
              <a:rPr sz="1550" i="1" spc="-15" dirty="0">
                <a:latin typeface="Times New Roman"/>
                <a:cs typeface="Times New Roman"/>
              </a:rPr>
              <a:t>C</a:t>
            </a:r>
            <a:r>
              <a:rPr sz="1550" i="1" spc="135" dirty="0">
                <a:latin typeface="Times New Roman"/>
                <a:cs typeface="Times New Roman"/>
              </a:rPr>
              <a:t> </a:t>
            </a:r>
            <a:r>
              <a:rPr sz="1550" i="1" spc="70" dirty="0">
                <a:latin typeface="Times New Roman"/>
                <a:cs typeface="Times New Roman"/>
              </a:rPr>
              <a:t>e</a:t>
            </a:r>
            <a:r>
              <a:rPr sz="1275" i="1" spc="7" baseline="55555" dirty="0">
                <a:latin typeface="Times New Roman"/>
                <a:cs typeface="Times New Roman"/>
              </a:rPr>
              <a:t>r</a:t>
            </a:r>
            <a:r>
              <a:rPr sz="1275" i="1" spc="52" baseline="55555" dirty="0">
                <a:latin typeface="Times New Roman"/>
                <a:cs typeface="Times New Roman"/>
              </a:rPr>
              <a:t> </a:t>
            </a:r>
            <a:r>
              <a:rPr sz="975" spc="15" baseline="55555" dirty="0">
                <a:latin typeface="Times New Roman"/>
                <a:cs typeface="Times New Roman"/>
              </a:rPr>
              <a:t>4</a:t>
            </a:r>
            <a:r>
              <a:rPr sz="975" spc="-142" baseline="55555" dirty="0">
                <a:latin typeface="Times New Roman"/>
                <a:cs typeface="Times New Roman"/>
              </a:rPr>
              <a:t> </a:t>
            </a:r>
            <a:r>
              <a:rPr sz="1275" i="1" spc="7" baseline="55555" dirty="0">
                <a:latin typeface="Times New Roman"/>
                <a:cs typeface="Times New Roman"/>
              </a:rPr>
              <a:t>x</a:t>
            </a:r>
            <a:r>
              <a:rPr sz="1275" i="1" baseline="55555" dirty="0">
                <a:latin typeface="Times New Roman"/>
                <a:cs typeface="Times New Roman"/>
              </a:rPr>
              <a:t> </a:t>
            </a:r>
            <a:r>
              <a:rPr sz="850" i="1" spc="5" dirty="0">
                <a:latin typeface="Times New Roman"/>
                <a:cs typeface="Times New Roman"/>
              </a:rPr>
              <a:t>h</a:t>
            </a:r>
            <a:r>
              <a:rPr sz="850" i="1" dirty="0">
                <a:latin typeface="Times New Roman"/>
                <a:cs typeface="Times New Roman"/>
              </a:rPr>
              <a:t>		</a:t>
            </a:r>
            <a:r>
              <a:rPr sz="850" spc="5" dirty="0">
                <a:latin typeface="Times New Roman"/>
                <a:cs typeface="Times New Roman"/>
              </a:rPr>
              <a:t>1</a:t>
            </a:r>
            <a:r>
              <a:rPr sz="850" dirty="0">
                <a:latin typeface="Times New Roman"/>
                <a:cs typeface="Times New Roman"/>
              </a:rPr>
              <a:t>	</a:t>
            </a:r>
            <a:r>
              <a:rPr sz="850" spc="5" dirty="0">
                <a:latin typeface="Times New Roman"/>
                <a:cs typeface="Times New Roman"/>
              </a:rPr>
              <a:t>2</a:t>
            </a:r>
            <a:r>
              <a:rPr sz="850" dirty="0">
                <a:latin typeface="Times New Roman"/>
                <a:cs typeface="Times New Roman"/>
              </a:rPr>
              <a:t>	</a:t>
            </a:r>
            <a:r>
              <a:rPr sz="850" spc="5" dirty="0">
                <a:latin typeface="Times New Roman"/>
                <a:cs typeface="Times New Roman"/>
              </a:rPr>
              <a:t>3 </a:t>
            </a:r>
            <a:r>
              <a:rPr sz="850" dirty="0">
                <a:latin typeface="Times New Roman"/>
                <a:cs typeface="Times New Roman"/>
              </a:rPr>
              <a:t>	</a:t>
            </a:r>
            <a:r>
              <a:rPr sz="850" spc="5" dirty="0">
                <a:latin typeface="Times New Roman"/>
                <a:cs typeface="Times New Roman"/>
              </a:rPr>
              <a:t>4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07669" y="4108754"/>
            <a:ext cx="3136153" cy="130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86765" algn="l"/>
                <a:tab pos="1470025" algn="l"/>
                <a:tab pos="2317115" algn="l"/>
              </a:tabLst>
            </a:pPr>
            <a:r>
              <a:rPr sz="850" spc="-5" dirty="0">
                <a:latin typeface="Symbol"/>
                <a:cs typeface="Symbol"/>
              </a:rPr>
              <a:t></a:t>
            </a:r>
            <a:r>
              <a:rPr sz="850" spc="5" dirty="0">
                <a:latin typeface="Times New Roman"/>
                <a:cs typeface="Times New Roman"/>
              </a:rPr>
              <a:t>2</a:t>
            </a:r>
            <a:r>
              <a:rPr sz="850" spc="-105" dirty="0">
                <a:latin typeface="Times New Roman"/>
                <a:cs typeface="Times New Roman"/>
              </a:rPr>
              <a:t> </a:t>
            </a:r>
            <a:r>
              <a:rPr sz="850" i="1" spc="5" dirty="0">
                <a:latin typeface="Times New Roman"/>
                <a:cs typeface="Times New Roman"/>
              </a:rPr>
              <a:t>x</a:t>
            </a:r>
            <a:r>
              <a:rPr sz="850" i="1" dirty="0">
                <a:latin typeface="Times New Roman"/>
                <a:cs typeface="Times New Roman"/>
              </a:rPr>
              <a:t>	</a:t>
            </a:r>
            <a:r>
              <a:rPr sz="850" spc="-5" dirty="0">
                <a:latin typeface="Symbol"/>
                <a:cs typeface="Symbol"/>
              </a:rPr>
              <a:t></a:t>
            </a:r>
            <a:r>
              <a:rPr sz="850" spc="5" dirty="0">
                <a:latin typeface="Times New Roman"/>
                <a:cs typeface="Times New Roman"/>
              </a:rPr>
              <a:t>2</a:t>
            </a:r>
            <a:r>
              <a:rPr sz="850" spc="-105" dirty="0">
                <a:latin typeface="Times New Roman"/>
                <a:cs typeface="Times New Roman"/>
              </a:rPr>
              <a:t> </a:t>
            </a:r>
            <a:r>
              <a:rPr sz="850" i="1" spc="5" dirty="0">
                <a:latin typeface="Times New Roman"/>
                <a:cs typeface="Times New Roman"/>
              </a:rPr>
              <a:t>x</a:t>
            </a:r>
            <a:r>
              <a:rPr sz="850" i="1" dirty="0">
                <a:latin typeface="Times New Roman"/>
                <a:cs typeface="Times New Roman"/>
              </a:rPr>
              <a:t>	</a:t>
            </a:r>
            <a:r>
              <a:rPr sz="850" spc="5" dirty="0">
                <a:latin typeface="Times New Roman"/>
                <a:cs typeface="Times New Roman"/>
              </a:rPr>
              <a:t>2</a:t>
            </a:r>
            <a:r>
              <a:rPr sz="850" dirty="0">
                <a:latin typeface="Times New Roman"/>
                <a:cs typeface="Times New Roman"/>
              </a:rPr>
              <a:t>   </a:t>
            </a:r>
            <a:r>
              <a:rPr sz="850" spc="-3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Symbol"/>
                <a:cs typeface="Symbol"/>
              </a:rPr>
              <a:t></a:t>
            </a:r>
            <a:r>
              <a:rPr sz="850" spc="5" dirty="0">
                <a:latin typeface="Times New Roman"/>
                <a:cs typeface="Times New Roman"/>
              </a:rPr>
              <a:t>2</a:t>
            </a:r>
            <a:r>
              <a:rPr sz="850" spc="-105" dirty="0">
                <a:latin typeface="Times New Roman"/>
                <a:cs typeface="Times New Roman"/>
              </a:rPr>
              <a:t> </a:t>
            </a:r>
            <a:r>
              <a:rPr sz="850" i="1" spc="5" dirty="0">
                <a:latin typeface="Times New Roman"/>
                <a:cs typeface="Times New Roman"/>
              </a:rPr>
              <a:t>x</a:t>
            </a:r>
            <a:r>
              <a:rPr sz="850" i="1" dirty="0">
                <a:latin typeface="Times New Roman"/>
                <a:cs typeface="Times New Roman"/>
              </a:rPr>
              <a:t>	</a:t>
            </a:r>
            <a:r>
              <a:rPr sz="850" spc="5" dirty="0">
                <a:latin typeface="Times New Roman"/>
                <a:cs typeface="Times New Roman"/>
              </a:rPr>
              <a:t>3</a:t>
            </a:r>
            <a:r>
              <a:rPr sz="850" dirty="0">
                <a:latin typeface="Times New Roman"/>
                <a:cs typeface="Times New Roman"/>
              </a:rPr>
              <a:t>   </a:t>
            </a:r>
            <a:r>
              <a:rPr sz="850" spc="-60" dirty="0">
                <a:latin typeface="Times New Roman"/>
                <a:cs typeface="Times New Roman"/>
              </a:rPr>
              <a:t> </a:t>
            </a:r>
            <a:r>
              <a:rPr sz="850" dirty="0">
                <a:latin typeface="Symbol"/>
                <a:cs typeface="Symbol"/>
              </a:rPr>
              <a:t></a:t>
            </a:r>
            <a:r>
              <a:rPr sz="850" spc="5" dirty="0">
                <a:latin typeface="Times New Roman"/>
                <a:cs typeface="Times New Roman"/>
              </a:rPr>
              <a:t>2</a:t>
            </a:r>
            <a:r>
              <a:rPr sz="850" spc="-110" dirty="0">
                <a:latin typeface="Times New Roman"/>
                <a:cs typeface="Times New Roman"/>
              </a:rPr>
              <a:t> </a:t>
            </a:r>
            <a:r>
              <a:rPr sz="850" i="1" spc="5" dirty="0">
                <a:latin typeface="Times New Roman"/>
                <a:cs typeface="Times New Roman"/>
              </a:rPr>
              <a:t>x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57325" y="4120533"/>
            <a:ext cx="3664324" cy="23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87730" algn="l"/>
                <a:tab pos="1661795" algn="l"/>
                <a:tab pos="2505710" algn="l"/>
              </a:tabLst>
            </a:pPr>
            <a:r>
              <a:rPr sz="1550" i="1" spc="35" dirty="0">
                <a:latin typeface="Times New Roman"/>
                <a:cs typeface="Times New Roman"/>
              </a:rPr>
              <a:t>y</a:t>
            </a:r>
            <a:r>
              <a:rPr sz="1275" i="1" spc="7" baseline="-26143" dirty="0">
                <a:latin typeface="Times New Roman"/>
                <a:cs typeface="Times New Roman"/>
              </a:rPr>
              <a:t>h</a:t>
            </a:r>
            <a:r>
              <a:rPr sz="1275" i="1" baseline="-26143" dirty="0">
                <a:latin typeface="Times New Roman"/>
                <a:cs typeface="Times New Roman"/>
              </a:rPr>
              <a:t> </a:t>
            </a:r>
            <a:r>
              <a:rPr sz="1275" i="1" spc="150" baseline="-26143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75" dirty="0">
                <a:latin typeface="Times New Roman"/>
                <a:cs typeface="Times New Roman"/>
              </a:rPr>
              <a:t> </a:t>
            </a:r>
            <a:r>
              <a:rPr sz="1550" i="1" spc="-75" dirty="0">
                <a:latin typeface="Times New Roman"/>
                <a:cs typeface="Times New Roman"/>
              </a:rPr>
              <a:t>C</a:t>
            </a:r>
            <a:r>
              <a:rPr sz="1275" spc="-15" baseline="-26143" dirty="0">
                <a:latin typeface="Times New Roman"/>
                <a:cs typeface="Times New Roman"/>
              </a:rPr>
              <a:t>1</a:t>
            </a:r>
            <a:r>
              <a:rPr sz="1550" i="1" dirty="0">
                <a:latin typeface="Times New Roman"/>
                <a:cs typeface="Times New Roman"/>
              </a:rPr>
              <a:t>e	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120" dirty="0">
                <a:latin typeface="Times New Roman"/>
                <a:cs typeface="Times New Roman"/>
              </a:rPr>
              <a:t> </a:t>
            </a:r>
            <a:r>
              <a:rPr sz="1550" i="1" spc="30" dirty="0">
                <a:latin typeface="Times New Roman"/>
                <a:cs typeface="Times New Roman"/>
              </a:rPr>
              <a:t>C</a:t>
            </a:r>
            <a:r>
              <a:rPr sz="1275" spc="7" baseline="-26143" dirty="0">
                <a:latin typeface="Times New Roman"/>
                <a:cs typeface="Times New Roman"/>
              </a:rPr>
              <a:t>2</a:t>
            </a:r>
            <a:r>
              <a:rPr sz="1275" spc="-97" baseline="-26143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xe	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120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C</a:t>
            </a:r>
            <a:r>
              <a:rPr sz="1550" i="1" spc="175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x </a:t>
            </a:r>
            <a:r>
              <a:rPr sz="1550" i="1" spc="-190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e	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120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C </a:t>
            </a:r>
            <a:r>
              <a:rPr sz="1550" i="1" spc="-160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x</a:t>
            </a:r>
            <a:r>
              <a:rPr sz="1550" i="1" spc="145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117773" y="4198390"/>
            <a:ext cx="95624" cy="130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5" dirty="0">
                <a:latin typeface="Times New Roman"/>
                <a:cs typeface="Times New Roman"/>
              </a:rPr>
              <a:t>4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120897" y="4198390"/>
            <a:ext cx="95624" cy="130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5" dirty="0">
                <a:latin typeface="Times New Roman"/>
                <a:cs typeface="Times New Roman"/>
              </a:rPr>
              <a:t>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08915" y="4550421"/>
            <a:ext cx="5351182" cy="5488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i="1" u="heavy" spc="-5" dirty="0">
                <a:latin typeface="Times New Roman"/>
                <a:cs typeface="Times New Roman"/>
              </a:rPr>
              <a:t>Non-homo</a:t>
            </a:r>
            <a:r>
              <a:rPr sz="1550" b="1" i="1" u="heavy" spc="5" dirty="0">
                <a:latin typeface="Times New Roman"/>
                <a:cs typeface="Times New Roman"/>
              </a:rPr>
              <a:t>g</a:t>
            </a:r>
            <a:r>
              <a:rPr sz="1550" b="1" i="1" u="heavy" spc="-5" dirty="0">
                <a:latin typeface="Times New Roman"/>
                <a:cs typeface="Times New Roman"/>
              </a:rPr>
              <a:t>eneous</a:t>
            </a:r>
            <a:r>
              <a:rPr sz="1550" b="1" i="1" u="heavy" spc="5" dirty="0">
                <a:latin typeface="Times New Roman"/>
                <a:cs typeface="Times New Roman"/>
              </a:rPr>
              <a:t> </a:t>
            </a:r>
            <a:r>
              <a:rPr sz="1550" b="1" i="1" u="heavy" spc="-5" dirty="0">
                <a:latin typeface="Times New Roman"/>
                <a:cs typeface="Times New Roman"/>
              </a:rPr>
              <a:t>Higher Or</a:t>
            </a:r>
            <a:r>
              <a:rPr sz="1550" b="1" i="1" u="heavy" spc="5" dirty="0">
                <a:latin typeface="Times New Roman"/>
                <a:cs typeface="Times New Roman"/>
              </a:rPr>
              <a:t>d</a:t>
            </a:r>
            <a:r>
              <a:rPr sz="1550" b="1" i="1" u="heavy" spc="-10" dirty="0">
                <a:latin typeface="Times New Roman"/>
                <a:cs typeface="Times New Roman"/>
              </a:rPr>
              <a:t>e</a:t>
            </a:r>
            <a:r>
              <a:rPr sz="1550" b="1" i="1" u="heavy" dirty="0">
                <a:latin typeface="Times New Roman"/>
                <a:cs typeface="Times New Roman"/>
              </a:rPr>
              <a:t>r</a:t>
            </a:r>
            <a:r>
              <a:rPr sz="1550" b="1" i="1" u="heavy" spc="-5" dirty="0">
                <a:latin typeface="Times New Roman"/>
                <a:cs typeface="Times New Roman"/>
              </a:rPr>
              <a:t> Differential E</a:t>
            </a:r>
            <a:r>
              <a:rPr sz="1550" b="1" i="1" u="heavy" spc="5" dirty="0">
                <a:latin typeface="Times New Roman"/>
                <a:cs typeface="Times New Roman"/>
              </a:rPr>
              <a:t>q</a:t>
            </a:r>
            <a:r>
              <a:rPr sz="1550" b="1" i="1" u="heavy" spc="-5" dirty="0">
                <a:latin typeface="Times New Roman"/>
                <a:cs typeface="Times New Roman"/>
              </a:rPr>
              <a:t>uation</a:t>
            </a:r>
            <a:endParaRPr sz="1550">
              <a:latin typeface="Times New Roman"/>
              <a:cs typeface="Times New Roman"/>
            </a:endParaRPr>
          </a:p>
          <a:p>
            <a:pPr marL="346075">
              <a:lnSpc>
                <a:spcPct val="100000"/>
              </a:lnSpc>
              <a:spcBef>
                <a:spcPts val="819"/>
              </a:spcBef>
            </a:pPr>
            <a:r>
              <a:rPr sz="1350" dirty="0">
                <a:latin typeface="Times New Roman"/>
                <a:cs typeface="Times New Roman"/>
              </a:rPr>
              <a:t>A</a:t>
            </a:r>
            <a:r>
              <a:rPr sz="1350" spc="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dif</a:t>
            </a:r>
            <a:r>
              <a:rPr sz="1350" spc="-10" dirty="0">
                <a:latin typeface="Times New Roman"/>
                <a:cs typeface="Times New Roman"/>
              </a:rPr>
              <a:t>f</a:t>
            </a:r>
            <a:r>
              <a:rPr sz="1350" dirty="0">
                <a:latin typeface="Times New Roman"/>
                <a:cs typeface="Times New Roman"/>
              </a:rPr>
              <a:t>erential equa</a:t>
            </a:r>
            <a:r>
              <a:rPr sz="1350" spc="-5" dirty="0">
                <a:latin typeface="Times New Roman"/>
                <a:cs typeface="Times New Roman"/>
              </a:rPr>
              <a:t>t</a:t>
            </a:r>
            <a:r>
              <a:rPr sz="1350" dirty="0">
                <a:latin typeface="Times New Roman"/>
                <a:cs typeface="Times New Roman"/>
              </a:rPr>
              <a:t>ion</a:t>
            </a:r>
            <a:r>
              <a:rPr sz="1350" spc="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that has</a:t>
            </a:r>
            <a:r>
              <a:rPr sz="1350" spc="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the</a:t>
            </a:r>
            <a:r>
              <a:rPr sz="1350" spc="5" dirty="0">
                <a:latin typeface="Times New Roman"/>
                <a:cs typeface="Times New Roman"/>
              </a:rPr>
              <a:t> </a:t>
            </a:r>
            <a:r>
              <a:rPr sz="1350" spc="-10" dirty="0">
                <a:latin typeface="Times New Roman"/>
                <a:cs typeface="Times New Roman"/>
              </a:rPr>
              <a:t>f</a:t>
            </a:r>
            <a:r>
              <a:rPr sz="1350" spc="-5" dirty="0">
                <a:latin typeface="Times New Roman"/>
                <a:cs typeface="Times New Roman"/>
              </a:rPr>
              <a:t>o</a:t>
            </a:r>
            <a:r>
              <a:rPr sz="1350" dirty="0">
                <a:latin typeface="Times New Roman"/>
                <a:cs typeface="Times New Roman"/>
              </a:rPr>
              <a:t>rm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153632" y="4967928"/>
            <a:ext cx="2156012" cy="23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dirty="0">
                <a:latin typeface="Symbol"/>
                <a:cs typeface="Symbol"/>
              </a:rPr>
              <a:t></a:t>
            </a:r>
            <a:r>
              <a:rPr sz="1550" spc="-17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...</a:t>
            </a:r>
            <a:r>
              <a:rPr sz="1550" spc="-19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75" dirty="0">
                <a:latin typeface="Times New Roman"/>
                <a:cs typeface="Times New Roman"/>
              </a:rPr>
              <a:t> </a:t>
            </a:r>
            <a:r>
              <a:rPr sz="1550" i="1" spc="-80" dirty="0">
                <a:latin typeface="Times New Roman"/>
                <a:cs typeface="Times New Roman"/>
              </a:rPr>
              <a:t>a</a:t>
            </a:r>
            <a:r>
              <a:rPr sz="1275" spc="7" baseline="-26143" dirty="0">
                <a:latin typeface="Times New Roman"/>
                <a:cs typeface="Times New Roman"/>
              </a:rPr>
              <a:t>1</a:t>
            </a:r>
            <a:r>
              <a:rPr sz="1275" spc="-89" baseline="-26143" dirty="0">
                <a:latin typeface="Times New Roman"/>
                <a:cs typeface="Times New Roman"/>
              </a:rPr>
              <a:t> </a:t>
            </a:r>
            <a:r>
              <a:rPr sz="1550" i="1" spc="40" dirty="0">
                <a:latin typeface="Times New Roman"/>
                <a:cs typeface="Times New Roman"/>
              </a:rPr>
              <a:t>y</a:t>
            </a:r>
            <a:r>
              <a:rPr sz="2325" baseline="3584" dirty="0">
                <a:latin typeface="Symbol"/>
                <a:cs typeface="Symbol"/>
              </a:rPr>
              <a:t></a:t>
            </a:r>
            <a:r>
              <a:rPr sz="2325" spc="-217" baseline="3584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80" dirty="0">
                <a:latin typeface="Times New Roman"/>
                <a:cs typeface="Times New Roman"/>
              </a:rPr>
              <a:t> </a:t>
            </a:r>
            <a:r>
              <a:rPr sz="1550" i="1" spc="5" dirty="0">
                <a:latin typeface="Times New Roman"/>
                <a:cs typeface="Times New Roman"/>
              </a:rPr>
              <a:t>a</a:t>
            </a:r>
            <a:r>
              <a:rPr sz="1275" spc="7" baseline="-26143" dirty="0">
                <a:latin typeface="Times New Roman"/>
                <a:cs typeface="Times New Roman"/>
              </a:rPr>
              <a:t>0</a:t>
            </a:r>
            <a:r>
              <a:rPr sz="1275" spc="22" baseline="-26143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y</a:t>
            </a:r>
            <a:r>
              <a:rPr sz="1550" i="1" spc="1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25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F</a:t>
            </a:r>
            <a:r>
              <a:rPr sz="1550" i="1" spc="-225" dirty="0">
                <a:latin typeface="Times New Roman"/>
                <a:cs typeface="Times New Roman"/>
              </a:rPr>
              <a:t> </a:t>
            </a:r>
            <a:r>
              <a:rPr sz="1550" spc="110" dirty="0">
                <a:latin typeface="Times New Roman"/>
                <a:cs typeface="Times New Roman"/>
              </a:rPr>
              <a:t>(</a:t>
            </a:r>
            <a:r>
              <a:rPr sz="1550" i="1" spc="4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575888" y="4963968"/>
            <a:ext cx="1540435" cy="3545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4300" marR="5080" indent="-102235">
              <a:lnSpc>
                <a:spcPct val="96000"/>
              </a:lnSpc>
              <a:tabLst>
                <a:tab pos="756920" algn="l"/>
                <a:tab pos="944880" algn="l"/>
              </a:tabLst>
            </a:pPr>
            <a:r>
              <a:rPr sz="2325" i="1" baseline="-25089" dirty="0">
                <a:latin typeface="Times New Roman"/>
                <a:cs typeface="Times New Roman"/>
              </a:rPr>
              <a:t>a </a:t>
            </a:r>
            <a:r>
              <a:rPr sz="2325" i="1" spc="-112" baseline="-25089" dirty="0">
                <a:latin typeface="Times New Roman"/>
                <a:cs typeface="Times New Roman"/>
              </a:rPr>
              <a:t> </a:t>
            </a:r>
            <a:r>
              <a:rPr sz="2325" i="1" spc="157" baseline="-25089" dirty="0">
                <a:latin typeface="Times New Roman"/>
                <a:cs typeface="Times New Roman"/>
              </a:rPr>
              <a:t>y</a:t>
            </a:r>
            <a:r>
              <a:rPr sz="850" spc="5" dirty="0">
                <a:latin typeface="Times New Roman"/>
                <a:cs typeface="Times New Roman"/>
              </a:rPr>
              <a:t>(</a:t>
            </a:r>
            <a:r>
              <a:rPr sz="850" spc="-140" dirty="0">
                <a:latin typeface="Times New Roman"/>
                <a:cs typeface="Times New Roman"/>
              </a:rPr>
              <a:t> </a:t>
            </a:r>
            <a:r>
              <a:rPr sz="850" i="1" spc="70" dirty="0">
                <a:latin typeface="Times New Roman"/>
                <a:cs typeface="Times New Roman"/>
              </a:rPr>
              <a:t>n</a:t>
            </a:r>
            <a:r>
              <a:rPr sz="850" spc="5" dirty="0">
                <a:latin typeface="Times New Roman"/>
                <a:cs typeface="Times New Roman"/>
              </a:rPr>
              <a:t>)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25" dirty="0">
                <a:latin typeface="Times New Roman"/>
                <a:cs typeface="Times New Roman"/>
              </a:rPr>
              <a:t> </a:t>
            </a:r>
            <a:r>
              <a:rPr sz="2325" baseline="-25089" dirty="0">
                <a:latin typeface="Symbol"/>
                <a:cs typeface="Symbol"/>
              </a:rPr>
              <a:t></a:t>
            </a:r>
            <a:r>
              <a:rPr sz="2325" spc="-112" baseline="-25089" dirty="0">
                <a:latin typeface="Times New Roman"/>
                <a:cs typeface="Times New Roman"/>
              </a:rPr>
              <a:t> </a:t>
            </a:r>
            <a:r>
              <a:rPr sz="2325" i="1" baseline="-25089" dirty="0">
                <a:latin typeface="Times New Roman"/>
                <a:cs typeface="Times New Roman"/>
              </a:rPr>
              <a:t>a		</a:t>
            </a:r>
            <a:r>
              <a:rPr sz="2325" i="1" spc="157" baseline="-25089" dirty="0">
                <a:latin typeface="Times New Roman"/>
                <a:cs typeface="Times New Roman"/>
              </a:rPr>
              <a:t>y</a:t>
            </a:r>
            <a:r>
              <a:rPr sz="850" spc="5" dirty="0">
                <a:latin typeface="Times New Roman"/>
                <a:cs typeface="Times New Roman"/>
              </a:rPr>
              <a:t>(</a:t>
            </a:r>
            <a:r>
              <a:rPr sz="850" spc="-140" dirty="0">
                <a:latin typeface="Times New Roman"/>
                <a:cs typeface="Times New Roman"/>
              </a:rPr>
              <a:t> </a:t>
            </a:r>
            <a:r>
              <a:rPr sz="850" i="1" spc="40" dirty="0">
                <a:latin typeface="Times New Roman"/>
                <a:cs typeface="Times New Roman"/>
              </a:rPr>
              <a:t>n</a:t>
            </a:r>
            <a:r>
              <a:rPr sz="850" spc="-65" dirty="0">
                <a:latin typeface="Symbol"/>
                <a:cs typeface="Symbol"/>
              </a:rPr>
              <a:t></a:t>
            </a:r>
            <a:r>
              <a:rPr sz="850" spc="-15" dirty="0">
                <a:latin typeface="Times New Roman"/>
                <a:cs typeface="Times New Roman"/>
              </a:rPr>
              <a:t>1</a:t>
            </a:r>
            <a:r>
              <a:rPr sz="850" spc="5" dirty="0">
                <a:latin typeface="Times New Roman"/>
                <a:cs typeface="Times New Roman"/>
              </a:rPr>
              <a:t>)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i="1" spc="5" dirty="0">
                <a:latin typeface="Times New Roman"/>
                <a:cs typeface="Times New Roman"/>
              </a:rPr>
              <a:t>n</a:t>
            </a:r>
            <a:r>
              <a:rPr sz="850" i="1" dirty="0">
                <a:latin typeface="Times New Roman"/>
                <a:cs typeface="Times New Roman"/>
              </a:rPr>
              <a:t>	</a:t>
            </a:r>
            <a:r>
              <a:rPr sz="850" i="1" spc="35" dirty="0">
                <a:latin typeface="Times New Roman"/>
                <a:cs typeface="Times New Roman"/>
              </a:rPr>
              <a:t>n</a:t>
            </a:r>
            <a:r>
              <a:rPr sz="850" spc="-65" dirty="0">
                <a:latin typeface="Symbol"/>
                <a:cs typeface="Symbol"/>
              </a:rPr>
              <a:t></a:t>
            </a:r>
            <a:r>
              <a:rPr sz="850" spc="5" dirty="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08915" y="5211432"/>
            <a:ext cx="4157382" cy="5360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dirty="0">
                <a:latin typeface="Times New Roman"/>
                <a:cs typeface="Times New Roman"/>
              </a:rPr>
              <a:t>The solution is</a:t>
            </a:r>
            <a:endParaRPr sz="13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730"/>
              </a:spcBef>
            </a:pPr>
            <a:r>
              <a:rPr sz="1550" i="1" dirty="0">
                <a:latin typeface="Times New Roman"/>
                <a:cs typeface="Times New Roman"/>
              </a:rPr>
              <a:t>y</a:t>
            </a:r>
            <a:r>
              <a:rPr sz="1550" i="1" spc="1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114" dirty="0">
                <a:latin typeface="Times New Roman"/>
                <a:cs typeface="Times New Roman"/>
              </a:rPr>
              <a:t> </a:t>
            </a:r>
            <a:r>
              <a:rPr sz="1550" i="1" spc="35" dirty="0">
                <a:latin typeface="Times New Roman"/>
                <a:cs typeface="Times New Roman"/>
              </a:rPr>
              <a:t>y</a:t>
            </a:r>
            <a:r>
              <a:rPr sz="1275" i="1" spc="7" baseline="-26143" dirty="0">
                <a:latin typeface="Times New Roman"/>
                <a:cs typeface="Times New Roman"/>
              </a:rPr>
              <a:t>h</a:t>
            </a:r>
            <a:r>
              <a:rPr sz="1275" i="1" baseline="-26143" dirty="0">
                <a:latin typeface="Times New Roman"/>
                <a:cs typeface="Times New Roman"/>
              </a:rPr>
              <a:t> </a:t>
            </a:r>
            <a:r>
              <a:rPr sz="1275" i="1" spc="52" baseline="-26143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65" dirty="0">
                <a:latin typeface="Times New Roman"/>
                <a:cs typeface="Times New Roman"/>
              </a:rPr>
              <a:t> </a:t>
            </a:r>
            <a:r>
              <a:rPr sz="1550" i="1" spc="140" dirty="0">
                <a:latin typeface="Times New Roman"/>
                <a:cs typeface="Times New Roman"/>
              </a:rPr>
              <a:t>y</a:t>
            </a:r>
            <a:r>
              <a:rPr sz="1275" i="1" spc="7" baseline="-26143" dirty="0">
                <a:latin typeface="Times New Roman"/>
                <a:cs typeface="Times New Roman"/>
              </a:rPr>
              <a:t>p</a:t>
            </a:r>
            <a:endParaRPr sz="1275" baseline="-26143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740816" y="34884"/>
            <a:ext cx="684485" cy="3731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463326" y="61864"/>
            <a:ext cx="1333500" cy="4742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4460" indent="1270">
              <a:lnSpc>
                <a:spcPct val="105200"/>
              </a:lnSpc>
            </a:pPr>
            <a:r>
              <a:rPr sz="65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Edite</a:t>
            </a:r>
            <a:r>
              <a:rPr sz="650" b="1" spc="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65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spc="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w</a:t>
            </a:r>
            <a:r>
              <a:rPr sz="650" b="1" spc="-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it</a:t>
            </a:r>
            <a:r>
              <a:rPr sz="650" b="1" spc="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h</a:t>
            </a:r>
            <a:r>
              <a:rPr sz="65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</a:t>
            </a:r>
            <a:r>
              <a:rPr sz="650" b="1" spc="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65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tria</a:t>
            </a:r>
            <a:r>
              <a:rPr sz="650" b="1" spc="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l</a:t>
            </a:r>
            <a:r>
              <a:rPr sz="650" b="1" spc="-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versio</a:t>
            </a:r>
            <a:r>
              <a:rPr sz="650" b="1" spc="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</a:t>
            </a:r>
            <a:r>
              <a:rPr sz="65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of Foxi</a:t>
            </a:r>
            <a:r>
              <a:rPr sz="650" b="1" spc="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65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spc="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Advance</a:t>
            </a:r>
            <a:r>
              <a:rPr sz="650" b="1" spc="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650" b="1" spc="-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spc="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PD</a:t>
            </a:r>
            <a:r>
              <a:rPr sz="650" b="1" spc="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F</a:t>
            </a:r>
            <a:r>
              <a:rPr sz="65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Editor</a:t>
            </a:r>
            <a:endParaRPr sz="65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650" b="1" spc="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650" b="1" spc="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</a:t>
            </a:r>
            <a:r>
              <a:rPr sz="65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spc="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remov</a:t>
            </a:r>
            <a:r>
              <a:rPr sz="650" b="1" spc="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650" b="1" spc="-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thi</a:t>
            </a:r>
            <a:r>
              <a:rPr sz="650" b="1" spc="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s</a:t>
            </a:r>
            <a:r>
              <a:rPr sz="650" b="1" spc="-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notice</a:t>
            </a:r>
            <a:r>
              <a:rPr sz="650" b="1" spc="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,</a:t>
            </a:r>
            <a:r>
              <a:rPr sz="65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visit:</a:t>
            </a:r>
            <a:endParaRPr sz="65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650" b="1" u="sng" spc="10" dirty="0">
                <a:solidFill>
                  <a:srgbClr val="AE6CAA"/>
                </a:solidFill>
                <a:latin typeface="Arial Narrow"/>
                <a:cs typeface="Arial Narrow"/>
                <a:hlinkClick r:id="rId4"/>
              </a:rPr>
              <a:t>w</a:t>
            </a:r>
            <a:r>
              <a:rPr sz="650" b="1" u="sng" dirty="0">
                <a:solidFill>
                  <a:srgbClr val="AE6CAA"/>
                </a:solidFill>
                <a:latin typeface="Arial Narrow"/>
                <a:cs typeface="Arial Narrow"/>
                <a:hlinkClick r:id="rId4"/>
              </a:rPr>
              <a:t>ww.foxitsoftware.com/shopping</a:t>
            </a:r>
            <a:endParaRPr sz="650">
              <a:latin typeface="Arial Narrow"/>
              <a:cs typeface="Arial Narrow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777479" y="6233208"/>
            <a:ext cx="321235" cy="1769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50" spc="5" dirty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1</a:t>
            </a:fld>
            <a:endParaRPr sz="11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8914" y="1016975"/>
            <a:ext cx="4132729" cy="15670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b="1" i="1" u="heavy" dirty="0">
                <a:latin typeface="Times New Roman"/>
                <a:cs typeface="Times New Roman"/>
              </a:rPr>
              <a:t>Example</a:t>
            </a:r>
            <a:endParaRPr sz="1350">
              <a:latin typeface="Times New Roman"/>
              <a:cs typeface="Times New Roman"/>
            </a:endParaRPr>
          </a:p>
          <a:p>
            <a:pPr marL="53340">
              <a:lnSpc>
                <a:spcPct val="100000"/>
              </a:lnSpc>
              <a:spcBef>
                <a:spcPts val="620"/>
              </a:spcBef>
            </a:pPr>
            <a:r>
              <a:rPr sz="1550" i="1" spc="35" dirty="0">
                <a:latin typeface="Times New Roman"/>
                <a:cs typeface="Times New Roman"/>
              </a:rPr>
              <a:t>y</a:t>
            </a:r>
            <a:r>
              <a:rPr sz="2325" spc="7" baseline="3584" dirty="0">
                <a:latin typeface="Symbol"/>
                <a:cs typeface="Symbol"/>
              </a:rPr>
              <a:t></a:t>
            </a:r>
            <a:r>
              <a:rPr sz="2325" baseline="3584" dirty="0">
                <a:latin typeface="Symbol"/>
                <a:cs typeface="Symbol"/>
              </a:rPr>
              <a:t></a:t>
            </a:r>
            <a:r>
              <a:rPr sz="2325" spc="-217" baseline="3584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70" dirty="0">
                <a:latin typeface="Times New Roman"/>
                <a:cs typeface="Times New Roman"/>
              </a:rPr>
              <a:t> </a:t>
            </a:r>
            <a:r>
              <a:rPr sz="1550" i="1" spc="40" dirty="0">
                <a:latin typeface="Times New Roman"/>
                <a:cs typeface="Times New Roman"/>
              </a:rPr>
              <a:t>y</a:t>
            </a:r>
            <a:r>
              <a:rPr sz="2325" baseline="3584" dirty="0">
                <a:latin typeface="Symbol"/>
                <a:cs typeface="Symbol"/>
              </a:rPr>
              <a:t></a:t>
            </a:r>
            <a:r>
              <a:rPr sz="2325" spc="-104" baseline="3584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7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sec</a:t>
            </a:r>
            <a:r>
              <a:rPr sz="1550" spc="95" dirty="0">
                <a:latin typeface="Times New Roman"/>
                <a:cs typeface="Times New Roman"/>
              </a:rPr>
              <a:t>(</a:t>
            </a:r>
            <a:r>
              <a:rPr sz="1550" i="1" spc="4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350" spc="-5" dirty="0">
                <a:latin typeface="Times New Roman"/>
                <a:cs typeface="Times New Roman"/>
              </a:rPr>
              <a:t>F</a:t>
            </a:r>
            <a:r>
              <a:rPr sz="1350" spc="5" dirty="0">
                <a:latin typeface="Times New Roman"/>
                <a:cs typeface="Times New Roman"/>
              </a:rPr>
              <a:t>i</a:t>
            </a:r>
            <a:r>
              <a:rPr sz="1350" spc="-5" dirty="0">
                <a:latin typeface="Times New Roman"/>
                <a:cs typeface="Times New Roman"/>
              </a:rPr>
              <a:t>rs</a:t>
            </a:r>
            <a:r>
              <a:rPr sz="1350" dirty="0">
                <a:latin typeface="Times New Roman"/>
                <a:cs typeface="Times New Roman"/>
              </a:rPr>
              <a:t>t</a:t>
            </a:r>
            <a:r>
              <a:rPr sz="1350" spc="5" dirty="0">
                <a:latin typeface="Times New Roman"/>
                <a:cs typeface="Times New Roman"/>
              </a:rPr>
              <a:t> </a:t>
            </a:r>
            <a:r>
              <a:rPr sz="1350" spc="-5" dirty="0">
                <a:latin typeface="Times New Roman"/>
                <a:cs typeface="Times New Roman"/>
              </a:rPr>
              <a:t>o</a:t>
            </a:r>
            <a:r>
              <a:rPr sz="1350" dirty="0">
                <a:latin typeface="Times New Roman"/>
                <a:cs typeface="Times New Roman"/>
              </a:rPr>
              <a:t>f </a:t>
            </a:r>
            <a:r>
              <a:rPr sz="1350" spc="-5" dirty="0">
                <a:latin typeface="Times New Roman"/>
                <a:cs typeface="Times New Roman"/>
              </a:rPr>
              <a:t>al</a:t>
            </a:r>
            <a:r>
              <a:rPr sz="1350" dirty="0">
                <a:latin typeface="Times New Roman"/>
                <a:cs typeface="Times New Roman"/>
              </a:rPr>
              <a:t>l</a:t>
            </a:r>
            <a:r>
              <a:rPr sz="1350" spc="5" dirty="0">
                <a:latin typeface="Times New Roman"/>
                <a:cs typeface="Times New Roman"/>
              </a:rPr>
              <a:t> </a:t>
            </a:r>
            <a:r>
              <a:rPr sz="1350" spc="-5" dirty="0">
                <a:latin typeface="Times New Roman"/>
                <a:cs typeface="Times New Roman"/>
              </a:rPr>
              <a:t>w</a:t>
            </a:r>
            <a:r>
              <a:rPr sz="1350" dirty="0">
                <a:latin typeface="Times New Roman"/>
                <a:cs typeface="Times New Roman"/>
              </a:rPr>
              <a:t>e</a:t>
            </a:r>
            <a:r>
              <a:rPr sz="1350" spc="5" dirty="0">
                <a:latin typeface="Times New Roman"/>
                <a:cs typeface="Times New Roman"/>
              </a:rPr>
              <a:t> </a:t>
            </a:r>
            <a:r>
              <a:rPr sz="1350" spc="-15" dirty="0">
                <a:latin typeface="Times New Roman"/>
                <a:cs typeface="Times New Roman"/>
              </a:rPr>
              <a:t>f</a:t>
            </a:r>
            <a:r>
              <a:rPr sz="1350" spc="5" dirty="0">
                <a:latin typeface="Times New Roman"/>
                <a:cs typeface="Times New Roman"/>
              </a:rPr>
              <a:t>i</a:t>
            </a:r>
            <a:r>
              <a:rPr sz="1350" spc="-5" dirty="0">
                <a:latin typeface="Times New Roman"/>
                <a:cs typeface="Times New Roman"/>
              </a:rPr>
              <a:t>n</a:t>
            </a:r>
            <a:r>
              <a:rPr sz="1350" dirty="0">
                <a:latin typeface="Times New Roman"/>
                <a:cs typeface="Times New Roman"/>
              </a:rPr>
              <a:t>d</a:t>
            </a:r>
            <a:r>
              <a:rPr sz="1350" spc="5" dirty="0">
                <a:latin typeface="Times New Roman"/>
                <a:cs typeface="Times New Roman"/>
              </a:rPr>
              <a:t> </a:t>
            </a:r>
            <a:r>
              <a:rPr sz="1350" spc="-5" dirty="0">
                <a:latin typeface="Times New Roman"/>
                <a:cs typeface="Times New Roman"/>
              </a:rPr>
              <a:t>th</a:t>
            </a:r>
            <a:r>
              <a:rPr sz="1350" dirty="0">
                <a:latin typeface="Times New Roman"/>
                <a:cs typeface="Times New Roman"/>
              </a:rPr>
              <a:t>e h</a:t>
            </a:r>
            <a:r>
              <a:rPr sz="1350" spc="10" dirty="0">
                <a:latin typeface="Times New Roman"/>
                <a:cs typeface="Times New Roman"/>
              </a:rPr>
              <a:t>o</a:t>
            </a:r>
            <a:r>
              <a:rPr sz="1350" spc="-15" dirty="0">
                <a:latin typeface="Times New Roman"/>
                <a:cs typeface="Times New Roman"/>
              </a:rPr>
              <a:t>m</a:t>
            </a:r>
            <a:r>
              <a:rPr sz="1350" dirty="0">
                <a:latin typeface="Times New Roman"/>
                <a:cs typeface="Times New Roman"/>
              </a:rPr>
              <a:t>og</a:t>
            </a:r>
            <a:r>
              <a:rPr sz="1350" spc="5" dirty="0">
                <a:latin typeface="Times New Roman"/>
                <a:cs typeface="Times New Roman"/>
              </a:rPr>
              <a:t>e</a:t>
            </a:r>
            <a:r>
              <a:rPr sz="1350" dirty="0">
                <a:latin typeface="Times New Roman"/>
                <a:cs typeface="Times New Roman"/>
              </a:rPr>
              <a:t>neous solut</a:t>
            </a:r>
            <a:r>
              <a:rPr sz="1350" spc="5" dirty="0">
                <a:latin typeface="Times New Roman"/>
                <a:cs typeface="Times New Roman"/>
              </a:rPr>
              <a:t>i</a:t>
            </a:r>
            <a:r>
              <a:rPr sz="1350" dirty="0">
                <a:latin typeface="Times New Roman"/>
                <a:cs typeface="Times New Roman"/>
              </a:rPr>
              <a:t>on,</a:t>
            </a:r>
            <a:r>
              <a:rPr sz="1350" spc="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i.e.,</a:t>
            </a:r>
            <a:endParaRPr sz="1350">
              <a:latin typeface="Times New Roman"/>
              <a:cs typeface="Times New Roman"/>
            </a:endParaRPr>
          </a:p>
          <a:p>
            <a:pPr marL="40640" indent="12700">
              <a:lnSpc>
                <a:spcPct val="100000"/>
              </a:lnSpc>
              <a:spcBef>
                <a:spcPts val="630"/>
              </a:spcBef>
            </a:pPr>
            <a:r>
              <a:rPr sz="1550" i="1" spc="35" dirty="0">
                <a:latin typeface="Times New Roman"/>
                <a:cs typeface="Times New Roman"/>
              </a:rPr>
              <a:t>y</a:t>
            </a:r>
            <a:r>
              <a:rPr sz="2325" spc="7" baseline="3584" dirty="0">
                <a:latin typeface="Symbol"/>
                <a:cs typeface="Symbol"/>
              </a:rPr>
              <a:t></a:t>
            </a:r>
            <a:r>
              <a:rPr sz="2325" baseline="3584" dirty="0">
                <a:latin typeface="Symbol"/>
                <a:cs typeface="Symbol"/>
              </a:rPr>
              <a:t></a:t>
            </a:r>
            <a:r>
              <a:rPr sz="2325" spc="-217" baseline="3584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70" dirty="0">
                <a:latin typeface="Times New Roman"/>
                <a:cs typeface="Times New Roman"/>
              </a:rPr>
              <a:t> </a:t>
            </a:r>
            <a:r>
              <a:rPr sz="1550" i="1" spc="35" dirty="0">
                <a:latin typeface="Times New Roman"/>
                <a:cs typeface="Times New Roman"/>
              </a:rPr>
              <a:t>y</a:t>
            </a:r>
            <a:r>
              <a:rPr sz="2325" baseline="3584" dirty="0">
                <a:latin typeface="Symbol"/>
                <a:cs typeface="Symbol"/>
              </a:rPr>
              <a:t></a:t>
            </a:r>
            <a:r>
              <a:rPr sz="2325" spc="-97" baseline="3584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5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0</a:t>
            </a:r>
            <a:endParaRPr sz="1550">
              <a:latin typeface="Times New Roman"/>
              <a:cs typeface="Times New Roman"/>
            </a:endParaRPr>
          </a:p>
          <a:p>
            <a:pPr marL="40640">
              <a:lnSpc>
                <a:spcPct val="100000"/>
              </a:lnSpc>
              <a:spcBef>
                <a:spcPts val="1155"/>
              </a:spcBef>
            </a:pPr>
            <a:r>
              <a:rPr sz="1550" i="1" spc="80" dirty="0">
                <a:latin typeface="Times New Roman"/>
                <a:cs typeface="Times New Roman"/>
              </a:rPr>
              <a:t>D</a:t>
            </a:r>
            <a:r>
              <a:rPr sz="1275" spc="7" baseline="45751" dirty="0">
                <a:latin typeface="Times New Roman"/>
                <a:cs typeface="Times New Roman"/>
              </a:rPr>
              <a:t>3</a:t>
            </a:r>
            <a:r>
              <a:rPr sz="1275" baseline="45751" dirty="0">
                <a:latin typeface="Times New Roman"/>
                <a:cs typeface="Times New Roman"/>
              </a:rPr>
              <a:t> </a:t>
            </a:r>
            <a:r>
              <a:rPr sz="1275" spc="-22" baseline="45751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D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5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0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2099" y="2072092"/>
            <a:ext cx="2628153" cy="6052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283970" algn="l"/>
                <a:tab pos="1740535" algn="l"/>
              </a:tabLst>
            </a:pPr>
            <a:r>
              <a:rPr sz="1550" i="1" spc="45" dirty="0">
                <a:latin typeface="Times New Roman"/>
                <a:cs typeface="Times New Roman"/>
              </a:rPr>
              <a:t>D</a:t>
            </a:r>
            <a:r>
              <a:rPr sz="1550" spc="85" dirty="0">
                <a:latin typeface="Times New Roman"/>
                <a:cs typeface="Times New Roman"/>
              </a:rPr>
              <a:t>(</a:t>
            </a:r>
            <a:r>
              <a:rPr sz="1550" i="1" spc="105" dirty="0">
                <a:latin typeface="Times New Roman"/>
                <a:cs typeface="Times New Roman"/>
              </a:rPr>
              <a:t>D</a:t>
            </a:r>
            <a:r>
              <a:rPr sz="1275" spc="7" baseline="45751" dirty="0">
                <a:latin typeface="Times New Roman"/>
                <a:cs typeface="Times New Roman"/>
              </a:rPr>
              <a:t>2</a:t>
            </a:r>
            <a:r>
              <a:rPr sz="1275" baseline="45751" dirty="0">
                <a:latin typeface="Times New Roman"/>
                <a:cs typeface="Times New Roman"/>
              </a:rPr>
              <a:t> </a:t>
            </a:r>
            <a:r>
              <a:rPr sz="1275" spc="15" baseline="45751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240" dirty="0">
                <a:latin typeface="Times New Roman"/>
                <a:cs typeface="Times New Roman"/>
              </a:rPr>
              <a:t> </a:t>
            </a:r>
            <a:r>
              <a:rPr sz="1550" spc="-125" dirty="0">
                <a:latin typeface="Times New Roman"/>
                <a:cs typeface="Times New Roman"/>
              </a:rPr>
              <a:t>1</a:t>
            </a:r>
            <a:r>
              <a:rPr sz="1550" dirty="0">
                <a:latin typeface="Times New Roman"/>
                <a:cs typeface="Times New Roman"/>
              </a:rPr>
              <a:t>)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5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0	</a:t>
            </a:r>
            <a:r>
              <a:rPr sz="1550" dirty="0">
                <a:latin typeface="Symbol"/>
                <a:cs typeface="Symbol"/>
              </a:rPr>
              <a:t></a:t>
            </a:r>
            <a:r>
              <a:rPr sz="1550" dirty="0">
                <a:latin typeface="Times New Roman"/>
                <a:cs typeface="Times New Roman"/>
              </a:rPr>
              <a:t>	</a:t>
            </a:r>
            <a:r>
              <a:rPr sz="1550" i="1" dirty="0">
                <a:latin typeface="Times New Roman"/>
                <a:cs typeface="Times New Roman"/>
              </a:rPr>
              <a:t>r </a:t>
            </a:r>
            <a:r>
              <a:rPr sz="1550" i="1" spc="-10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5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0</a:t>
            </a:r>
            <a:r>
              <a:rPr sz="1550" spc="-20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,</a:t>
            </a:r>
            <a:endParaRPr sz="1350">
              <a:latin typeface="Times New Roman"/>
              <a:cs typeface="Times New Roman"/>
            </a:endParaRPr>
          </a:p>
          <a:p>
            <a:pPr marL="493395" algn="ctr">
              <a:lnSpc>
                <a:spcPct val="100000"/>
              </a:lnSpc>
              <a:spcBef>
                <a:spcPts val="965"/>
              </a:spcBef>
            </a:pPr>
            <a:r>
              <a:rPr sz="1550" dirty="0">
                <a:latin typeface="Symbol"/>
                <a:cs typeface="Symbol"/>
              </a:rPr>
              <a:t>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33549" y="2160753"/>
            <a:ext cx="95624" cy="130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10" dirty="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52464" y="2313250"/>
            <a:ext cx="778435" cy="23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i="1" spc="-130" dirty="0">
                <a:latin typeface="Times New Roman"/>
                <a:cs typeface="Times New Roman"/>
              </a:rPr>
              <a:t>r</a:t>
            </a:r>
            <a:r>
              <a:rPr sz="1275" spc="60" baseline="-26143" dirty="0">
                <a:latin typeface="Times New Roman"/>
                <a:cs typeface="Times New Roman"/>
              </a:rPr>
              <a:t>2,</a:t>
            </a:r>
            <a:r>
              <a:rPr sz="1275" spc="7" baseline="-26143" dirty="0">
                <a:latin typeface="Times New Roman"/>
                <a:cs typeface="Times New Roman"/>
              </a:rPr>
              <a:t>3</a:t>
            </a:r>
            <a:r>
              <a:rPr sz="1275" baseline="-26143" dirty="0">
                <a:latin typeface="Times New Roman"/>
                <a:cs typeface="Times New Roman"/>
              </a:rPr>
              <a:t> </a:t>
            </a:r>
            <a:r>
              <a:rPr sz="1275" spc="97" baseline="-26143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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</a:t>
            </a:r>
            <a:r>
              <a:rPr sz="1550" spc="-20" dirty="0">
                <a:latin typeface="Times New Roman"/>
                <a:cs typeface="Times New Roman"/>
              </a:rPr>
              <a:t> </a:t>
            </a:r>
            <a:r>
              <a:rPr sz="1550" i="1" spc="-5" dirty="0">
                <a:latin typeface="Times New Roman"/>
                <a:cs typeface="Times New Roman"/>
              </a:rPr>
              <a:t>j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61889" y="2306552"/>
            <a:ext cx="1714500" cy="2539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dirty="0">
                <a:latin typeface="Symbol"/>
                <a:cs typeface="Symbol"/>
              </a:rPr>
              <a:t></a:t>
            </a:r>
            <a:r>
              <a:rPr sz="1550" dirty="0">
                <a:latin typeface="Times New Roman"/>
                <a:cs typeface="Times New Roman"/>
              </a:rPr>
              <a:t> </a:t>
            </a:r>
            <a:r>
              <a:rPr sz="1550" spc="150" dirty="0">
                <a:latin typeface="Times New Roman"/>
                <a:cs typeface="Times New Roman"/>
              </a:rPr>
              <a:t> </a:t>
            </a:r>
            <a:r>
              <a:rPr sz="1650" i="1" spc="-65" dirty="0">
                <a:latin typeface="Symbol"/>
                <a:cs typeface="Symbol"/>
              </a:rPr>
              <a:t></a:t>
            </a:r>
            <a:r>
              <a:rPr sz="1650" i="1" spc="10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5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0</a:t>
            </a:r>
            <a:r>
              <a:rPr sz="1550" spc="12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&amp; </a:t>
            </a:r>
            <a:r>
              <a:rPr sz="1350" spc="-145" dirty="0">
                <a:latin typeface="Times New Roman"/>
                <a:cs typeface="Times New Roman"/>
              </a:rPr>
              <a:t> </a:t>
            </a:r>
            <a:r>
              <a:rPr sz="1650" i="1" spc="-55" dirty="0">
                <a:latin typeface="Symbol"/>
                <a:cs typeface="Symbol"/>
              </a:rPr>
              <a:t></a:t>
            </a:r>
            <a:r>
              <a:rPr sz="1650" i="1" spc="14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20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1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09608" y="2552794"/>
            <a:ext cx="2303928" cy="3000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50" spc="-210" dirty="0">
                <a:latin typeface="Symbol"/>
                <a:cs typeface="Symbol"/>
              </a:rPr>
              <a:t></a:t>
            </a:r>
            <a:r>
              <a:rPr sz="1550" i="1" spc="-15" dirty="0">
                <a:latin typeface="Times New Roman"/>
                <a:cs typeface="Times New Roman"/>
              </a:rPr>
              <a:t>C</a:t>
            </a:r>
            <a:r>
              <a:rPr sz="1550" i="1" dirty="0">
                <a:latin typeface="Times New Roman"/>
                <a:cs typeface="Times New Roman"/>
              </a:rPr>
              <a:t> </a:t>
            </a:r>
            <a:r>
              <a:rPr sz="1550" i="1" spc="15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si</a:t>
            </a:r>
            <a:r>
              <a:rPr sz="1550" spc="70" dirty="0">
                <a:latin typeface="Times New Roman"/>
                <a:cs typeface="Times New Roman"/>
              </a:rPr>
              <a:t>n</a:t>
            </a:r>
            <a:r>
              <a:rPr sz="1950" spc="-135" dirty="0">
                <a:latin typeface="Symbol"/>
                <a:cs typeface="Symbol"/>
              </a:rPr>
              <a:t></a:t>
            </a:r>
            <a:r>
              <a:rPr sz="1600" i="1" spc="0" dirty="0">
                <a:latin typeface="Symbol"/>
                <a:cs typeface="Symbol"/>
              </a:rPr>
              <a:t></a:t>
            </a:r>
            <a:r>
              <a:rPr sz="1550" i="1" spc="75" dirty="0">
                <a:latin typeface="Times New Roman"/>
                <a:cs typeface="Times New Roman"/>
              </a:rPr>
              <a:t>x</a:t>
            </a:r>
            <a:r>
              <a:rPr sz="1950" spc="25" dirty="0">
                <a:latin typeface="Symbol"/>
                <a:cs typeface="Symbol"/>
              </a:rPr>
              <a:t></a:t>
            </a:r>
            <a:r>
              <a:rPr sz="1550" spc="-10" dirty="0">
                <a:latin typeface="Symbol"/>
                <a:cs typeface="Symbol"/>
              </a:rPr>
              <a:t></a:t>
            </a:r>
            <a:r>
              <a:rPr sz="1550" spc="-130" dirty="0">
                <a:latin typeface="Times New Roman"/>
                <a:cs typeface="Times New Roman"/>
              </a:rPr>
              <a:t> </a:t>
            </a:r>
            <a:r>
              <a:rPr sz="1550" i="1" spc="-15" dirty="0">
                <a:latin typeface="Times New Roman"/>
                <a:cs typeface="Times New Roman"/>
              </a:rPr>
              <a:t>C</a:t>
            </a:r>
            <a:r>
              <a:rPr sz="1550" i="1" dirty="0">
                <a:latin typeface="Times New Roman"/>
                <a:cs typeface="Times New Roman"/>
              </a:rPr>
              <a:t> </a:t>
            </a:r>
            <a:r>
              <a:rPr sz="1550" i="1" spc="-10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co</a:t>
            </a:r>
            <a:r>
              <a:rPr sz="1550" spc="0" dirty="0">
                <a:latin typeface="Times New Roman"/>
                <a:cs typeface="Times New Roman"/>
              </a:rPr>
              <a:t>s</a:t>
            </a:r>
            <a:r>
              <a:rPr sz="1950" spc="-135" dirty="0">
                <a:latin typeface="Symbol"/>
                <a:cs typeface="Symbol"/>
              </a:rPr>
              <a:t></a:t>
            </a:r>
            <a:r>
              <a:rPr sz="1600" i="1" spc="0" dirty="0">
                <a:latin typeface="Symbol"/>
                <a:cs typeface="Symbol"/>
              </a:rPr>
              <a:t></a:t>
            </a:r>
            <a:r>
              <a:rPr sz="1550" i="1" spc="75" dirty="0">
                <a:latin typeface="Times New Roman"/>
                <a:cs typeface="Times New Roman"/>
              </a:rPr>
              <a:t>x</a:t>
            </a:r>
            <a:r>
              <a:rPr sz="1950" spc="-190" dirty="0">
                <a:latin typeface="Symbol"/>
                <a:cs typeface="Symbol"/>
              </a:rPr>
              <a:t></a:t>
            </a:r>
            <a:r>
              <a:rPr sz="1950" spc="-145" dirty="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57325" y="2582031"/>
            <a:ext cx="1311835" cy="23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27329" algn="l"/>
                <a:tab pos="869315" algn="l"/>
              </a:tabLst>
            </a:pPr>
            <a:r>
              <a:rPr sz="1550" i="1" spc="-10" dirty="0">
                <a:latin typeface="Times New Roman"/>
                <a:cs typeface="Times New Roman"/>
              </a:rPr>
              <a:t>y	</a:t>
            </a:r>
            <a:r>
              <a:rPr sz="1550" spc="-10" dirty="0">
                <a:latin typeface="Symbol"/>
                <a:cs typeface="Symbol"/>
              </a:rPr>
              <a:t></a:t>
            </a:r>
            <a:r>
              <a:rPr sz="1550" spc="-70" dirty="0">
                <a:latin typeface="Times New Roman"/>
                <a:cs typeface="Times New Roman"/>
              </a:rPr>
              <a:t> </a:t>
            </a:r>
            <a:r>
              <a:rPr sz="1550" i="1" spc="-15" dirty="0">
                <a:latin typeface="Times New Roman"/>
                <a:cs typeface="Times New Roman"/>
              </a:rPr>
              <a:t>C</a:t>
            </a:r>
            <a:r>
              <a:rPr sz="1550" i="1" spc="-30" dirty="0">
                <a:latin typeface="Times New Roman"/>
                <a:cs typeface="Times New Roman"/>
              </a:rPr>
              <a:t> </a:t>
            </a:r>
            <a:r>
              <a:rPr sz="1550" i="1" spc="-10" dirty="0">
                <a:latin typeface="Times New Roman"/>
                <a:cs typeface="Times New Roman"/>
              </a:rPr>
              <a:t>e</a:t>
            </a:r>
            <a:r>
              <a:rPr sz="1550" i="1" dirty="0">
                <a:latin typeface="Times New Roman"/>
                <a:cs typeface="Times New Roman"/>
              </a:rPr>
              <a:t>	</a:t>
            </a:r>
            <a:r>
              <a:rPr sz="1550" spc="-10" dirty="0">
                <a:latin typeface="Symbol"/>
                <a:cs typeface="Symbol"/>
              </a:rPr>
              <a:t></a:t>
            </a:r>
            <a:r>
              <a:rPr sz="1550" spc="-100" dirty="0">
                <a:latin typeface="Times New Roman"/>
                <a:cs typeface="Times New Roman"/>
              </a:rPr>
              <a:t> </a:t>
            </a:r>
            <a:r>
              <a:rPr sz="1550" i="1" spc="-10" dirty="0">
                <a:latin typeface="Times New Roman"/>
                <a:cs typeface="Times New Roman"/>
              </a:rPr>
              <a:t>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40174" y="2567020"/>
            <a:ext cx="171824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-15" dirty="0">
                <a:latin typeface="Symbol"/>
                <a:cs typeface="Symbol"/>
              </a:rPr>
              <a:t></a:t>
            </a:r>
            <a:r>
              <a:rPr sz="850" i="1" spc="5" dirty="0">
                <a:latin typeface="Times New Roman"/>
                <a:cs typeface="Times New Roman"/>
              </a:rPr>
              <a:t>x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07670" y="2557483"/>
            <a:ext cx="218141" cy="130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i="1" spc="5" dirty="0">
                <a:latin typeface="Times New Roman"/>
                <a:cs typeface="Times New Roman"/>
              </a:rPr>
              <a:t>r </a:t>
            </a:r>
            <a:r>
              <a:rPr sz="850" i="1" spc="105" dirty="0">
                <a:latin typeface="Times New Roman"/>
                <a:cs typeface="Times New Roman"/>
              </a:rPr>
              <a:t> </a:t>
            </a:r>
            <a:r>
              <a:rPr sz="850" i="1" spc="5" dirty="0">
                <a:latin typeface="Times New Roman"/>
                <a:cs typeface="Times New Roman"/>
              </a:rPr>
              <a:t>x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65782" y="2659991"/>
            <a:ext cx="2814918" cy="130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06400" algn="l"/>
                <a:tab pos="1347470" algn="l"/>
                <a:tab pos="2323465" algn="l"/>
              </a:tabLst>
            </a:pPr>
            <a:r>
              <a:rPr sz="850" i="1" spc="5" dirty="0">
                <a:latin typeface="Times New Roman"/>
                <a:cs typeface="Times New Roman"/>
              </a:rPr>
              <a:t>h	</a:t>
            </a:r>
            <a:r>
              <a:rPr sz="850" spc="5" dirty="0">
                <a:latin typeface="Times New Roman"/>
                <a:cs typeface="Times New Roman"/>
              </a:rPr>
              <a:t>1	2 	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84768" y="2587654"/>
            <a:ext cx="81429" cy="1000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10" dirty="0">
                <a:latin typeface="Times New Roman"/>
                <a:cs typeface="Times New Roman"/>
              </a:rPr>
              <a:t>1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08914" y="2790843"/>
            <a:ext cx="4725894" cy="17363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3340">
              <a:lnSpc>
                <a:spcPct val="100000"/>
              </a:lnSpc>
            </a:pPr>
            <a:r>
              <a:rPr sz="1550" i="1" spc="30" dirty="0">
                <a:latin typeface="Times New Roman"/>
                <a:cs typeface="Times New Roman"/>
              </a:rPr>
              <a:t>y</a:t>
            </a:r>
            <a:r>
              <a:rPr sz="1275" i="1" spc="15" baseline="-26143" dirty="0">
                <a:latin typeface="Times New Roman"/>
                <a:cs typeface="Times New Roman"/>
              </a:rPr>
              <a:t>h</a:t>
            </a:r>
            <a:r>
              <a:rPr sz="1275" i="1" baseline="-26143" dirty="0">
                <a:latin typeface="Times New Roman"/>
                <a:cs typeface="Times New Roman"/>
              </a:rPr>
              <a:t> </a:t>
            </a:r>
            <a:r>
              <a:rPr sz="1275" i="1" spc="150" baseline="-26143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75" dirty="0">
                <a:latin typeface="Times New Roman"/>
                <a:cs typeface="Times New Roman"/>
              </a:rPr>
              <a:t> </a:t>
            </a:r>
            <a:r>
              <a:rPr sz="1550" i="1" spc="-80" dirty="0">
                <a:latin typeface="Times New Roman"/>
                <a:cs typeface="Times New Roman"/>
              </a:rPr>
              <a:t>C</a:t>
            </a:r>
            <a:r>
              <a:rPr sz="1275" spc="15" baseline="-26143" dirty="0">
                <a:latin typeface="Times New Roman"/>
                <a:cs typeface="Times New Roman"/>
              </a:rPr>
              <a:t>1</a:t>
            </a:r>
            <a:r>
              <a:rPr sz="1275" baseline="-26143" dirty="0">
                <a:latin typeface="Times New Roman"/>
                <a:cs typeface="Times New Roman"/>
              </a:rPr>
              <a:t> </a:t>
            </a:r>
            <a:r>
              <a:rPr sz="1275" spc="-75" baseline="-26143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130" dirty="0">
                <a:latin typeface="Times New Roman"/>
                <a:cs typeface="Times New Roman"/>
              </a:rPr>
              <a:t> </a:t>
            </a:r>
            <a:r>
              <a:rPr sz="1550" i="1" spc="25" dirty="0">
                <a:latin typeface="Times New Roman"/>
                <a:cs typeface="Times New Roman"/>
              </a:rPr>
              <a:t>C</a:t>
            </a:r>
            <a:r>
              <a:rPr sz="1275" spc="15" baseline="-26143" dirty="0">
                <a:latin typeface="Times New Roman"/>
                <a:cs typeface="Times New Roman"/>
              </a:rPr>
              <a:t>2</a:t>
            </a:r>
            <a:r>
              <a:rPr sz="1275" spc="150" baseline="-26143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si</a:t>
            </a:r>
            <a:r>
              <a:rPr sz="1550" spc="65" dirty="0">
                <a:latin typeface="Times New Roman"/>
                <a:cs typeface="Times New Roman"/>
              </a:rPr>
              <a:t>n</a:t>
            </a:r>
            <a:r>
              <a:rPr sz="2000" spc="-105" dirty="0">
                <a:latin typeface="Symbol"/>
                <a:cs typeface="Symbol"/>
              </a:rPr>
              <a:t></a:t>
            </a:r>
            <a:r>
              <a:rPr sz="1550" i="1" spc="85" dirty="0">
                <a:latin typeface="Times New Roman"/>
                <a:cs typeface="Times New Roman"/>
              </a:rPr>
              <a:t>x</a:t>
            </a:r>
            <a:r>
              <a:rPr sz="2000" spc="5" dirty="0">
                <a:latin typeface="Symbol"/>
                <a:cs typeface="Symbol"/>
              </a:rPr>
              <a:t>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130" dirty="0">
                <a:latin typeface="Times New Roman"/>
                <a:cs typeface="Times New Roman"/>
              </a:rPr>
              <a:t> </a:t>
            </a:r>
            <a:r>
              <a:rPr sz="1550" i="1" spc="-5" dirty="0">
                <a:latin typeface="Times New Roman"/>
                <a:cs typeface="Times New Roman"/>
              </a:rPr>
              <a:t>C</a:t>
            </a:r>
            <a:r>
              <a:rPr sz="1275" spc="15" baseline="-26143" dirty="0">
                <a:latin typeface="Times New Roman"/>
                <a:cs typeface="Times New Roman"/>
              </a:rPr>
              <a:t>3</a:t>
            </a:r>
            <a:r>
              <a:rPr sz="1275" spc="150" baseline="-26143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co</a:t>
            </a:r>
            <a:r>
              <a:rPr sz="1550" spc="-5" dirty="0">
                <a:latin typeface="Times New Roman"/>
                <a:cs typeface="Times New Roman"/>
              </a:rPr>
              <a:t>s</a:t>
            </a:r>
            <a:r>
              <a:rPr sz="2000" spc="-105" dirty="0">
                <a:latin typeface="Symbol"/>
                <a:cs typeface="Symbol"/>
              </a:rPr>
              <a:t></a:t>
            </a:r>
            <a:r>
              <a:rPr sz="1550" i="1" spc="85" dirty="0">
                <a:latin typeface="Times New Roman"/>
                <a:cs typeface="Times New Roman"/>
              </a:rPr>
              <a:t>x</a:t>
            </a:r>
            <a:r>
              <a:rPr sz="2000" spc="-160" dirty="0">
                <a:latin typeface="Symbol"/>
                <a:cs typeface="Symbol"/>
              </a:rPr>
              <a:t></a:t>
            </a:r>
            <a:endParaRPr sz="2000">
              <a:latin typeface="Symbol"/>
              <a:cs typeface="Symbol"/>
            </a:endParaRP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350" dirty="0">
                <a:latin typeface="Times New Roman"/>
                <a:cs typeface="Times New Roman"/>
              </a:rPr>
              <a:t>Now,</a:t>
            </a:r>
            <a:r>
              <a:rPr sz="1350" spc="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we</a:t>
            </a:r>
            <a:r>
              <a:rPr sz="1350" spc="5" dirty="0">
                <a:latin typeface="Times New Roman"/>
                <a:cs typeface="Times New Roman"/>
              </a:rPr>
              <a:t> </a:t>
            </a:r>
            <a:r>
              <a:rPr sz="1350" spc="-10" dirty="0">
                <a:latin typeface="Times New Roman"/>
                <a:cs typeface="Times New Roman"/>
              </a:rPr>
              <a:t>f</a:t>
            </a:r>
            <a:r>
              <a:rPr sz="1350" dirty="0">
                <a:latin typeface="Times New Roman"/>
                <a:cs typeface="Times New Roman"/>
              </a:rPr>
              <a:t>ind</a:t>
            </a:r>
            <a:r>
              <a:rPr sz="1350" spc="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the</a:t>
            </a:r>
            <a:r>
              <a:rPr sz="1350" spc="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particular</a:t>
            </a:r>
            <a:r>
              <a:rPr sz="1350" spc="10" dirty="0">
                <a:latin typeface="Times New Roman"/>
                <a:cs typeface="Times New Roman"/>
              </a:rPr>
              <a:t> </a:t>
            </a:r>
            <a:r>
              <a:rPr sz="1350" spc="-10" dirty="0">
                <a:latin typeface="Times New Roman"/>
                <a:cs typeface="Times New Roman"/>
              </a:rPr>
              <a:t>s</a:t>
            </a:r>
            <a:r>
              <a:rPr sz="1350" dirty="0">
                <a:latin typeface="Times New Roman"/>
                <a:cs typeface="Times New Roman"/>
              </a:rPr>
              <a:t>olution</a:t>
            </a:r>
            <a:r>
              <a:rPr sz="1350" spc="-5" dirty="0">
                <a:latin typeface="Times New Roman"/>
                <a:cs typeface="Times New Roman"/>
              </a:rPr>
              <a:t> </a:t>
            </a:r>
            <a:r>
              <a:rPr sz="1350" spc="5" dirty="0">
                <a:latin typeface="Times New Roman"/>
                <a:cs typeface="Times New Roman"/>
              </a:rPr>
              <a:t>w</a:t>
            </a:r>
            <a:r>
              <a:rPr sz="1350" dirty="0">
                <a:latin typeface="Times New Roman"/>
                <a:cs typeface="Times New Roman"/>
              </a:rPr>
              <a:t>ith </a:t>
            </a:r>
            <a:r>
              <a:rPr sz="1350" spc="-105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F</a:t>
            </a:r>
            <a:r>
              <a:rPr sz="1550" i="1" spc="-225" dirty="0">
                <a:latin typeface="Times New Roman"/>
                <a:cs typeface="Times New Roman"/>
              </a:rPr>
              <a:t> </a:t>
            </a:r>
            <a:r>
              <a:rPr sz="1550" spc="110" dirty="0">
                <a:latin typeface="Times New Roman"/>
                <a:cs typeface="Times New Roman"/>
              </a:rPr>
              <a:t>(</a:t>
            </a:r>
            <a:r>
              <a:rPr sz="1550" i="1" spc="4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8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sec</a:t>
            </a:r>
            <a:r>
              <a:rPr sz="1550" spc="100" dirty="0">
                <a:latin typeface="Times New Roman"/>
                <a:cs typeface="Times New Roman"/>
              </a:rPr>
              <a:t>(</a:t>
            </a:r>
            <a:r>
              <a:rPr sz="1550" i="1" spc="35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  <a:p>
            <a:pPr marL="53340">
              <a:lnSpc>
                <a:spcPct val="100000"/>
              </a:lnSpc>
              <a:spcBef>
                <a:spcPts val="965"/>
              </a:spcBef>
            </a:pPr>
            <a:r>
              <a:rPr sz="1550" i="1" spc="125" dirty="0">
                <a:latin typeface="Times New Roman"/>
                <a:cs typeface="Times New Roman"/>
              </a:rPr>
              <a:t>y</a:t>
            </a:r>
            <a:r>
              <a:rPr sz="1275" i="1" spc="7" baseline="-26143" dirty="0">
                <a:latin typeface="Times New Roman"/>
                <a:cs typeface="Times New Roman"/>
              </a:rPr>
              <a:t>p</a:t>
            </a:r>
            <a:r>
              <a:rPr sz="1275" i="1" baseline="-26143" dirty="0">
                <a:latin typeface="Times New Roman"/>
                <a:cs typeface="Times New Roman"/>
              </a:rPr>
              <a:t>  </a:t>
            </a:r>
            <a:r>
              <a:rPr sz="1275" i="1" spc="-135" baseline="-26143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</a:t>
            </a:r>
            <a:r>
              <a:rPr sz="1550" spc="-45" dirty="0">
                <a:latin typeface="Times New Roman"/>
                <a:cs typeface="Times New Roman"/>
              </a:rPr>
              <a:t> </a:t>
            </a:r>
            <a:r>
              <a:rPr sz="1550" i="1" spc="-100" dirty="0">
                <a:latin typeface="Times New Roman"/>
                <a:cs typeface="Times New Roman"/>
              </a:rPr>
              <a:t>v</a:t>
            </a:r>
            <a:r>
              <a:rPr sz="1275" spc="-52" baseline="-26143" dirty="0">
                <a:latin typeface="Times New Roman"/>
                <a:cs typeface="Times New Roman"/>
              </a:rPr>
              <a:t>1</a:t>
            </a:r>
            <a:r>
              <a:rPr sz="1550" i="1" spc="-60" dirty="0">
                <a:latin typeface="Times New Roman"/>
                <a:cs typeface="Times New Roman"/>
              </a:rPr>
              <a:t>u</a:t>
            </a:r>
            <a:r>
              <a:rPr sz="1275" spc="7" baseline="-26143" dirty="0">
                <a:latin typeface="Times New Roman"/>
                <a:cs typeface="Times New Roman"/>
              </a:rPr>
              <a:t>1</a:t>
            </a:r>
            <a:r>
              <a:rPr sz="1275" baseline="-26143" dirty="0">
                <a:latin typeface="Times New Roman"/>
                <a:cs typeface="Times New Roman"/>
              </a:rPr>
              <a:t> </a:t>
            </a:r>
            <a:r>
              <a:rPr sz="1275" spc="-75" baseline="-26143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</a:t>
            </a:r>
            <a:r>
              <a:rPr sz="1550" spc="-95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v</a:t>
            </a:r>
            <a:r>
              <a:rPr sz="1275" spc="52" baseline="-26143" dirty="0">
                <a:latin typeface="Times New Roman"/>
                <a:cs typeface="Times New Roman"/>
              </a:rPr>
              <a:t>2</a:t>
            </a:r>
            <a:r>
              <a:rPr sz="1550" i="1" spc="30" dirty="0">
                <a:latin typeface="Times New Roman"/>
                <a:cs typeface="Times New Roman"/>
              </a:rPr>
              <a:t>u</a:t>
            </a:r>
            <a:r>
              <a:rPr sz="1275" spc="7" baseline="-26143" dirty="0">
                <a:latin typeface="Times New Roman"/>
                <a:cs typeface="Times New Roman"/>
              </a:rPr>
              <a:t>2</a:t>
            </a:r>
            <a:r>
              <a:rPr sz="1275" baseline="-26143" dirty="0">
                <a:latin typeface="Times New Roman"/>
                <a:cs typeface="Times New Roman"/>
              </a:rPr>
              <a:t> </a:t>
            </a:r>
            <a:r>
              <a:rPr sz="1275" spc="22" baseline="-26143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</a:t>
            </a:r>
            <a:r>
              <a:rPr sz="1550" spc="-100" dirty="0">
                <a:latin typeface="Times New Roman"/>
                <a:cs typeface="Times New Roman"/>
              </a:rPr>
              <a:t> </a:t>
            </a:r>
            <a:r>
              <a:rPr sz="1550" i="1" spc="-20" dirty="0">
                <a:latin typeface="Times New Roman"/>
                <a:cs typeface="Times New Roman"/>
              </a:rPr>
              <a:t>v</a:t>
            </a:r>
            <a:r>
              <a:rPr sz="1275" spc="7" baseline="-26143" dirty="0">
                <a:latin typeface="Times New Roman"/>
                <a:cs typeface="Times New Roman"/>
              </a:rPr>
              <a:t>3</a:t>
            </a:r>
            <a:r>
              <a:rPr sz="1550" i="1" spc="5" dirty="0">
                <a:latin typeface="Times New Roman"/>
                <a:cs typeface="Times New Roman"/>
              </a:rPr>
              <a:t>u</a:t>
            </a:r>
            <a:r>
              <a:rPr sz="1275" spc="7" baseline="-26143" dirty="0">
                <a:latin typeface="Times New Roman"/>
                <a:cs typeface="Times New Roman"/>
              </a:rPr>
              <a:t>3</a:t>
            </a:r>
            <a:endParaRPr sz="1275" baseline="-26143">
              <a:latin typeface="Times New Roman"/>
              <a:cs typeface="Times New Roman"/>
            </a:endParaRPr>
          </a:p>
          <a:p>
            <a:pPr marL="28575">
              <a:lnSpc>
                <a:spcPct val="100000"/>
              </a:lnSpc>
              <a:spcBef>
                <a:spcPts val="1150"/>
              </a:spcBef>
              <a:tabLst>
                <a:tab pos="744855" algn="l"/>
                <a:tab pos="1936114" algn="l"/>
              </a:tabLst>
            </a:pPr>
            <a:r>
              <a:rPr sz="1550" i="1" spc="-55" dirty="0">
                <a:latin typeface="Times New Roman"/>
                <a:cs typeface="Times New Roman"/>
              </a:rPr>
              <a:t>u</a:t>
            </a:r>
            <a:r>
              <a:rPr sz="1275" spc="7" baseline="-26143" dirty="0">
                <a:latin typeface="Times New Roman"/>
                <a:cs typeface="Times New Roman"/>
              </a:rPr>
              <a:t>1</a:t>
            </a:r>
            <a:r>
              <a:rPr sz="1275" baseline="-26143" dirty="0">
                <a:latin typeface="Times New Roman"/>
                <a:cs typeface="Times New Roman"/>
              </a:rPr>
              <a:t> </a:t>
            </a:r>
            <a:r>
              <a:rPr sz="1275" spc="37" baseline="-26143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195" dirty="0">
                <a:latin typeface="Times New Roman"/>
                <a:cs typeface="Times New Roman"/>
              </a:rPr>
              <a:t> </a:t>
            </a:r>
            <a:r>
              <a:rPr sz="1550" spc="30" dirty="0">
                <a:latin typeface="Times New Roman"/>
                <a:cs typeface="Times New Roman"/>
              </a:rPr>
              <a:t>1</a:t>
            </a:r>
            <a:r>
              <a:rPr sz="1350" dirty="0">
                <a:latin typeface="Times New Roman"/>
                <a:cs typeface="Times New Roman"/>
              </a:rPr>
              <a:t>,	</a:t>
            </a:r>
            <a:r>
              <a:rPr sz="1550" i="1" spc="50" dirty="0">
                <a:latin typeface="Times New Roman"/>
                <a:cs typeface="Times New Roman"/>
              </a:rPr>
              <a:t>u</a:t>
            </a:r>
            <a:r>
              <a:rPr sz="1275" spc="7" baseline="-26143" dirty="0">
                <a:latin typeface="Times New Roman"/>
                <a:cs typeface="Times New Roman"/>
              </a:rPr>
              <a:t>2</a:t>
            </a:r>
            <a:r>
              <a:rPr sz="1275" baseline="-26143" dirty="0">
                <a:latin typeface="Times New Roman"/>
                <a:cs typeface="Times New Roman"/>
              </a:rPr>
              <a:t> </a:t>
            </a:r>
            <a:r>
              <a:rPr sz="1275" spc="135" baseline="-26143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8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sin</a:t>
            </a:r>
            <a:r>
              <a:rPr sz="1550" spc="120" dirty="0">
                <a:latin typeface="Times New Roman"/>
                <a:cs typeface="Times New Roman"/>
              </a:rPr>
              <a:t>(</a:t>
            </a:r>
            <a:r>
              <a:rPr sz="1550" i="1" spc="4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r>
              <a:rPr sz="1550" spc="-16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,	</a:t>
            </a:r>
            <a:r>
              <a:rPr sz="1550" i="1" spc="20" dirty="0">
                <a:latin typeface="Times New Roman"/>
                <a:cs typeface="Times New Roman"/>
              </a:rPr>
              <a:t>u</a:t>
            </a:r>
            <a:r>
              <a:rPr sz="1275" spc="15" baseline="-26143" dirty="0">
                <a:latin typeface="Times New Roman"/>
                <a:cs typeface="Times New Roman"/>
              </a:rPr>
              <a:t>3</a:t>
            </a:r>
            <a:r>
              <a:rPr sz="1275" baseline="-26143" dirty="0">
                <a:latin typeface="Times New Roman"/>
                <a:cs typeface="Times New Roman"/>
              </a:rPr>
              <a:t> </a:t>
            </a:r>
            <a:r>
              <a:rPr sz="1275" spc="82" baseline="-26143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5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cos</a:t>
            </a:r>
            <a:r>
              <a:rPr sz="1550" spc="100" dirty="0">
                <a:latin typeface="Times New Roman"/>
                <a:cs typeface="Times New Roman"/>
              </a:rPr>
              <a:t>(</a:t>
            </a:r>
            <a:r>
              <a:rPr sz="1550" i="1" spc="4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383254" y="4114800"/>
            <a:ext cx="370541" cy="0"/>
          </a:xfrm>
          <a:custGeom>
            <a:avLst/>
            <a:gdLst/>
            <a:ahLst/>
            <a:cxnLst/>
            <a:rect l="l" t="t" r="r" b="b"/>
            <a:pathLst>
              <a:path w="314959">
                <a:moveTo>
                  <a:pt x="0" y="0"/>
                </a:moveTo>
                <a:lnTo>
                  <a:pt x="314706" y="0"/>
                </a:lnTo>
              </a:path>
            </a:pathLst>
          </a:custGeom>
          <a:ln w="6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831053" y="4114800"/>
            <a:ext cx="370541" cy="0"/>
          </a:xfrm>
          <a:custGeom>
            <a:avLst/>
            <a:gdLst/>
            <a:ahLst/>
            <a:cxnLst/>
            <a:rect l="l" t="t" r="r" b="b"/>
            <a:pathLst>
              <a:path w="314960">
                <a:moveTo>
                  <a:pt x="0" y="0"/>
                </a:moveTo>
                <a:lnTo>
                  <a:pt x="314706" y="0"/>
                </a:lnTo>
              </a:path>
            </a:pathLst>
          </a:custGeom>
          <a:ln w="6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377467" y="4114800"/>
            <a:ext cx="371288" cy="0"/>
          </a:xfrm>
          <a:custGeom>
            <a:avLst/>
            <a:gdLst/>
            <a:ahLst/>
            <a:cxnLst/>
            <a:rect l="l" t="t" r="r" b="b"/>
            <a:pathLst>
              <a:path w="315595">
                <a:moveTo>
                  <a:pt x="0" y="0"/>
                </a:moveTo>
                <a:lnTo>
                  <a:pt x="315467" y="0"/>
                </a:lnTo>
              </a:path>
            </a:pathLst>
          </a:custGeom>
          <a:ln w="6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831326" y="4034309"/>
            <a:ext cx="4192494" cy="330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223010" algn="l"/>
                <a:tab pos="2543810" algn="l"/>
              </a:tabLst>
            </a:pPr>
            <a:r>
              <a:rPr sz="1550" i="1" spc="-90" dirty="0">
                <a:latin typeface="Times New Roman"/>
                <a:cs typeface="Times New Roman"/>
              </a:rPr>
              <a:t>v</a:t>
            </a:r>
            <a:r>
              <a:rPr sz="1275" spc="15" baseline="-26143" dirty="0">
                <a:latin typeface="Times New Roman"/>
                <a:cs typeface="Times New Roman"/>
              </a:rPr>
              <a:t>1</a:t>
            </a:r>
            <a:r>
              <a:rPr sz="1275" baseline="-26143" dirty="0">
                <a:latin typeface="Times New Roman"/>
                <a:cs typeface="Times New Roman"/>
              </a:rPr>
              <a:t> </a:t>
            </a:r>
            <a:r>
              <a:rPr sz="1275" spc="37" baseline="-26143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5" dirty="0">
                <a:latin typeface="Times New Roman"/>
                <a:cs typeface="Times New Roman"/>
              </a:rPr>
              <a:t> </a:t>
            </a:r>
            <a:r>
              <a:rPr sz="3225" spc="-15" baseline="-12919" dirty="0">
                <a:latin typeface="Symbol"/>
                <a:cs typeface="Symbol"/>
              </a:rPr>
              <a:t></a:t>
            </a:r>
            <a:r>
              <a:rPr sz="3225" spc="-225" baseline="-12919" dirty="0">
                <a:latin typeface="Times New Roman"/>
                <a:cs typeface="Times New Roman"/>
              </a:rPr>
              <a:t> </a:t>
            </a:r>
            <a:r>
              <a:rPr sz="2325" i="1" baseline="-43010" dirty="0">
                <a:latin typeface="Times New Roman"/>
                <a:cs typeface="Times New Roman"/>
              </a:rPr>
              <a:t>Det</a:t>
            </a:r>
            <a:r>
              <a:rPr sz="2325" i="1" spc="-15" baseline="-43010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dx</a:t>
            </a:r>
            <a:r>
              <a:rPr sz="1550" i="1" spc="-18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,	</a:t>
            </a:r>
            <a:r>
              <a:rPr sz="1550" i="1" spc="10" dirty="0">
                <a:latin typeface="Times New Roman"/>
                <a:cs typeface="Times New Roman"/>
              </a:rPr>
              <a:t>v</a:t>
            </a:r>
            <a:r>
              <a:rPr sz="1275" spc="15" baseline="-26143" dirty="0">
                <a:latin typeface="Times New Roman"/>
                <a:cs typeface="Times New Roman"/>
              </a:rPr>
              <a:t>2</a:t>
            </a:r>
            <a:r>
              <a:rPr sz="1275" baseline="-26143" dirty="0">
                <a:latin typeface="Times New Roman"/>
                <a:cs typeface="Times New Roman"/>
              </a:rPr>
              <a:t> </a:t>
            </a:r>
            <a:r>
              <a:rPr sz="1275" spc="135" baseline="-26143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10" dirty="0">
                <a:latin typeface="Times New Roman"/>
                <a:cs typeface="Times New Roman"/>
              </a:rPr>
              <a:t> </a:t>
            </a:r>
            <a:r>
              <a:rPr sz="3225" spc="-15" baseline="-12919" dirty="0">
                <a:latin typeface="Symbol"/>
                <a:cs typeface="Symbol"/>
              </a:rPr>
              <a:t></a:t>
            </a:r>
            <a:r>
              <a:rPr sz="3225" spc="-225" baseline="-12919" dirty="0">
                <a:latin typeface="Times New Roman"/>
                <a:cs typeface="Times New Roman"/>
              </a:rPr>
              <a:t> </a:t>
            </a:r>
            <a:r>
              <a:rPr sz="2325" i="1" baseline="-43010" dirty="0">
                <a:latin typeface="Times New Roman"/>
                <a:cs typeface="Times New Roman"/>
              </a:rPr>
              <a:t>Det</a:t>
            </a:r>
            <a:r>
              <a:rPr sz="2325" i="1" spc="-22" baseline="-43010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dx</a:t>
            </a:r>
            <a:r>
              <a:rPr sz="1550" i="1" spc="-14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,	</a:t>
            </a:r>
            <a:r>
              <a:rPr sz="1550" i="1" spc="-15" dirty="0">
                <a:latin typeface="Times New Roman"/>
                <a:cs typeface="Times New Roman"/>
              </a:rPr>
              <a:t>v</a:t>
            </a:r>
            <a:r>
              <a:rPr sz="1275" spc="15" baseline="-26143" dirty="0">
                <a:latin typeface="Times New Roman"/>
                <a:cs typeface="Times New Roman"/>
              </a:rPr>
              <a:t>3</a:t>
            </a:r>
            <a:r>
              <a:rPr sz="1275" baseline="-26143" dirty="0">
                <a:latin typeface="Times New Roman"/>
                <a:cs typeface="Times New Roman"/>
              </a:rPr>
              <a:t> </a:t>
            </a:r>
            <a:r>
              <a:rPr sz="1275" spc="97" baseline="-26143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10" dirty="0">
                <a:latin typeface="Times New Roman"/>
                <a:cs typeface="Times New Roman"/>
              </a:rPr>
              <a:t> </a:t>
            </a:r>
            <a:r>
              <a:rPr sz="3225" spc="-15" baseline="-12919" dirty="0">
                <a:latin typeface="Symbol"/>
                <a:cs typeface="Symbol"/>
              </a:rPr>
              <a:t></a:t>
            </a:r>
            <a:r>
              <a:rPr sz="3225" spc="-209" baseline="-12919" dirty="0">
                <a:latin typeface="Times New Roman"/>
                <a:cs typeface="Times New Roman"/>
              </a:rPr>
              <a:t> </a:t>
            </a:r>
            <a:r>
              <a:rPr sz="2325" i="1" baseline="-43010" dirty="0">
                <a:latin typeface="Times New Roman"/>
                <a:cs typeface="Times New Roman"/>
              </a:rPr>
              <a:t>Det</a:t>
            </a:r>
            <a:r>
              <a:rPr sz="2325" i="1" spc="-15" baseline="-43010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dx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445409" y="3956678"/>
            <a:ext cx="3241488" cy="23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232535" algn="l"/>
                <a:tab pos="2550795" algn="l"/>
              </a:tabLst>
            </a:pPr>
            <a:r>
              <a:rPr sz="1550" i="1" spc="-130" dirty="0">
                <a:latin typeface="Times New Roman"/>
                <a:cs typeface="Times New Roman"/>
              </a:rPr>
              <a:t>D</a:t>
            </a:r>
            <a:r>
              <a:rPr sz="1275" spc="15" baseline="-26143" dirty="0">
                <a:latin typeface="Times New Roman"/>
                <a:cs typeface="Times New Roman"/>
              </a:rPr>
              <a:t>1</a:t>
            </a:r>
            <a:r>
              <a:rPr sz="1275" baseline="-26143" dirty="0">
                <a:latin typeface="Times New Roman"/>
                <a:cs typeface="Times New Roman"/>
              </a:rPr>
              <a:t>	</a:t>
            </a:r>
            <a:r>
              <a:rPr sz="1550" i="1" spc="-35" dirty="0">
                <a:latin typeface="Times New Roman"/>
                <a:cs typeface="Times New Roman"/>
              </a:rPr>
              <a:t>D</a:t>
            </a:r>
            <a:r>
              <a:rPr sz="1275" spc="15" baseline="-26143" dirty="0">
                <a:latin typeface="Times New Roman"/>
                <a:cs typeface="Times New Roman"/>
              </a:rPr>
              <a:t>2</a:t>
            </a:r>
            <a:r>
              <a:rPr sz="1275" baseline="-26143" dirty="0">
                <a:latin typeface="Times New Roman"/>
                <a:cs typeface="Times New Roman"/>
              </a:rPr>
              <a:t>	</a:t>
            </a:r>
            <a:r>
              <a:rPr sz="1550" i="1" spc="-60" dirty="0">
                <a:latin typeface="Times New Roman"/>
                <a:cs typeface="Times New Roman"/>
              </a:rPr>
              <a:t>D</a:t>
            </a:r>
            <a:r>
              <a:rPr sz="1275" spc="15" baseline="-26143" dirty="0">
                <a:latin typeface="Times New Roman"/>
                <a:cs typeface="Times New Roman"/>
              </a:rPr>
              <a:t>3</a:t>
            </a:r>
            <a:endParaRPr sz="1275" baseline="-26143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837765" y="4351328"/>
            <a:ext cx="0" cy="526567"/>
          </a:xfrm>
          <a:custGeom>
            <a:avLst/>
            <a:gdLst/>
            <a:ahLst/>
            <a:cxnLst/>
            <a:rect l="l" t="t" r="r" b="b"/>
            <a:pathLst>
              <a:path h="821054">
                <a:moveTo>
                  <a:pt x="0" y="0"/>
                </a:moveTo>
                <a:lnTo>
                  <a:pt x="0" y="820674"/>
                </a:lnTo>
              </a:path>
            </a:pathLst>
          </a:custGeom>
          <a:ln w="6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896496" y="4351328"/>
            <a:ext cx="0" cy="526567"/>
          </a:xfrm>
          <a:custGeom>
            <a:avLst/>
            <a:gdLst/>
            <a:ahLst/>
            <a:cxnLst/>
            <a:rect l="l" t="t" r="r" b="b"/>
            <a:pathLst>
              <a:path h="821054">
                <a:moveTo>
                  <a:pt x="0" y="0"/>
                </a:moveTo>
                <a:lnTo>
                  <a:pt x="0" y="820674"/>
                </a:lnTo>
              </a:path>
            </a:pathLst>
          </a:custGeom>
          <a:ln w="6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075816" y="4351328"/>
            <a:ext cx="0" cy="526567"/>
          </a:xfrm>
          <a:custGeom>
            <a:avLst/>
            <a:gdLst/>
            <a:ahLst/>
            <a:cxnLst/>
            <a:rect l="l" t="t" r="r" b="b"/>
            <a:pathLst>
              <a:path h="821054">
                <a:moveTo>
                  <a:pt x="0" y="0"/>
                </a:moveTo>
                <a:lnTo>
                  <a:pt x="0" y="820674"/>
                </a:lnTo>
              </a:path>
            </a:pathLst>
          </a:custGeom>
          <a:ln w="6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408868" y="4351328"/>
            <a:ext cx="0" cy="526567"/>
          </a:xfrm>
          <a:custGeom>
            <a:avLst/>
            <a:gdLst/>
            <a:ahLst/>
            <a:cxnLst/>
            <a:rect l="l" t="t" r="r" b="b"/>
            <a:pathLst>
              <a:path h="821054">
                <a:moveTo>
                  <a:pt x="0" y="0"/>
                </a:moveTo>
                <a:lnTo>
                  <a:pt x="0" y="820674"/>
                </a:lnTo>
              </a:path>
            </a:pathLst>
          </a:custGeom>
          <a:ln w="6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663712" y="4526416"/>
            <a:ext cx="2366682" cy="5411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50364" algn="l"/>
              </a:tabLst>
            </a:pPr>
            <a:r>
              <a:rPr sz="1550" i="1" spc="15" dirty="0">
                <a:latin typeface="Times New Roman"/>
                <a:cs typeface="Times New Roman"/>
              </a:rPr>
              <a:t>u</a:t>
            </a:r>
            <a:r>
              <a:rPr sz="1275" spc="-607" baseline="-26143" dirty="0">
                <a:latin typeface="Times New Roman"/>
                <a:cs typeface="Times New Roman"/>
              </a:rPr>
              <a:t>3</a:t>
            </a:r>
            <a:r>
              <a:rPr sz="2325" baseline="3584" dirty="0">
                <a:latin typeface="Symbol"/>
                <a:cs typeface="Symbol"/>
              </a:rPr>
              <a:t></a:t>
            </a:r>
            <a:r>
              <a:rPr sz="2325" spc="270" baseline="3584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,	</a:t>
            </a:r>
            <a:r>
              <a:rPr sz="1550" i="1" spc="-130" dirty="0">
                <a:latin typeface="Times New Roman"/>
                <a:cs typeface="Times New Roman"/>
              </a:rPr>
              <a:t>D</a:t>
            </a:r>
            <a:r>
              <a:rPr sz="1275" spc="7" baseline="-26143" dirty="0">
                <a:latin typeface="Times New Roman"/>
                <a:cs typeface="Times New Roman"/>
              </a:rPr>
              <a:t>1</a:t>
            </a:r>
            <a:r>
              <a:rPr sz="1275" baseline="-26143" dirty="0">
                <a:latin typeface="Times New Roman"/>
                <a:cs typeface="Times New Roman"/>
              </a:rPr>
              <a:t> </a:t>
            </a:r>
            <a:r>
              <a:rPr sz="1275" spc="37" baseline="-26143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endParaRPr sz="155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sz="1550" i="1" spc="15" dirty="0">
                <a:latin typeface="Times New Roman"/>
                <a:cs typeface="Times New Roman"/>
              </a:rPr>
              <a:t>u</a:t>
            </a:r>
            <a:r>
              <a:rPr sz="1275" spc="-607" baseline="-26143" dirty="0">
                <a:latin typeface="Times New Roman"/>
                <a:cs typeface="Times New Roman"/>
              </a:rPr>
              <a:t>3</a:t>
            </a:r>
            <a:r>
              <a:rPr sz="2325" baseline="3584" dirty="0">
                <a:latin typeface="Symbol"/>
                <a:cs typeface="Symbol"/>
              </a:rPr>
              <a:t></a:t>
            </a:r>
            <a:endParaRPr sz="2325" baseline="3584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837181" y="4345670"/>
            <a:ext cx="1041400" cy="8989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3695" marR="5080" indent="-341630">
              <a:lnSpc>
                <a:spcPct val="125499"/>
              </a:lnSpc>
              <a:tabLst>
                <a:tab pos="353695" algn="l"/>
                <a:tab pos="715010" algn="l"/>
              </a:tabLst>
            </a:pPr>
            <a:r>
              <a:rPr sz="1550" i="1" spc="-55" dirty="0">
                <a:latin typeface="Times New Roman"/>
                <a:cs typeface="Times New Roman"/>
              </a:rPr>
              <a:t>u</a:t>
            </a:r>
            <a:r>
              <a:rPr sz="1275" spc="7" baseline="-26143" dirty="0">
                <a:latin typeface="Times New Roman"/>
                <a:cs typeface="Times New Roman"/>
              </a:rPr>
              <a:t>1</a:t>
            </a:r>
            <a:r>
              <a:rPr sz="1275" baseline="-26143" dirty="0">
                <a:latin typeface="Times New Roman"/>
                <a:cs typeface="Times New Roman"/>
              </a:rPr>
              <a:t>	</a:t>
            </a:r>
            <a:r>
              <a:rPr sz="1550" i="1" spc="40" dirty="0">
                <a:latin typeface="Times New Roman"/>
                <a:cs typeface="Times New Roman"/>
              </a:rPr>
              <a:t>u</a:t>
            </a:r>
            <a:r>
              <a:rPr sz="1275" spc="7" baseline="-26143" dirty="0">
                <a:latin typeface="Times New Roman"/>
                <a:cs typeface="Times New Roman"/>
              </a:rPr>
              <a:t>2</a:t>
            </a:r>
            <a:r>
              <a:rPr sz="1275" baseline="-26143" dirty="0">
                <a:latin typeface="Times New Roman"/>
                <a:cs typeface="Times New Roman"/>
              </a:rPr>
              <a:t>	</a:t>
            </a:r>
            <a:r>
              <a:rPr sz="1550" i="1" spc="15" dirty="0">
                <a:latin typeface="Times New Roman"/>
                <a:cs typeface="Times New Roman"/>
              </a:rPr>
              <a:t>u</a:t>
            </a:r>
            <a:r>
              <a:rPr sz="1275" spc="7" baseline="-26143" dirty="0">
                <a:latin typeface="Times New Roman"/>
                <a:cs typeface="Times New Roman"/>
              </a:rPr>
              <a:t>3 </a:t>
            </a:r>
            <a:r>
              <a:rPr sz="1550" i="1" spc="40" dirty="0">
                <a:latin typeface="Times New Roman"/>
                <a:cs typeface="Times New Roman"/>
              </a:rPr>
              <a:t>u</a:t>
            </a:r>
            <a:r>
              <a:rPr sz="2325" spc="-577" baseline="3584" dirty="0">
                <a:latin typeface="Symbol"/>
                <a:cs typeface="Symbol"/>
              </a:rPr>
              <a:t></a:t>
            </a:r>
            <a:r>
              <a:rPr sz="1275" spc="7" baseline="-26143" dirty="0">
                <a:latin typeface="Times New Roman"/>
                <a:cs typeface="Times New Roman"/>
              </a:rPr>
              <a:t>2</a:t>
            </a:r>
            <a:endParaRPr sz="1275" baseline="-26143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  <a:tabLst>
                <a:tab pos="353695" algn="l"/>
              </a:tabLst>
            </a:pPr>
            <a:r>
              <a:rPr sz="1550" i="1" spc="-55" dirty="0">
                <a:latin typeface="Times New Roman"/>
                <a:cs typeface="Times New Roman"/>
              </a:rPr>
              <a:t>u</a:t>
            </a:r>
            <a:r>
              <a:rPr sz="1275" spc="-502" baseline="-26143" dirty="0">
                <a:latin typeface="Times New Roman"/>
                <a:cs typeface="Times New Roman"/>
              </a:rPr>
              <a:t>1</a:t>
            </a:r>
            <a:r>
              <a:rPr sz="2325" baseline="3584" dirty="0">
                <a:latin typeface="Symbol"/>
                <a:cs typeface="Symbol"/>
              </a:rPr>
              <a:t></a:t>
            </a:r>
            <a:r>
              <a:rPr sz="2325" baseline="3584" dirty="0">
                <a:latin typeface="Times New Roman"/>
                <a:cs typeface="Times New Roman"/>
              </a:rPr>
              <a:t>	</a:t>
            </a:r>
            <a:r>
              <a:rPr sz="1550" i="1" spc="40" dirty="0">
                <a:latin typeface="Times New Roman"/>
                <a:cs typeface="Times New Roman"/>
              </a:rPr>
              <a:t>u</a:t>
            </a:r>
            <a:r>
              <a:rPr sz="1275" spc="-652" baseline="-26143" dirty="0">
                <a:latin typeface="Times New Roman"/>
                <a:cs typeface="Times New Roman"/>
              </a:rPr>
              <a:t>2</a:t>
            </a:r>
            <a:r>
              <a:rPr sz="2325" baseline="3584" dirty="0">
                <a:latin typeface="Symbol"/>
                <a:cs typeface="Symbol"/>
              </a:rPr>
              <a:t></a:t>
            </a:r>
            <a:endParaRPr sz="2325" baseline="3584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34754" y="4526415"/>
            <a:ext cx="813547" cy="23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i="1" dirty="0">
                <a:latin typeface="Times New Roman"/>
                <a:cs typeface="Times New Roman"/>
              </a:rPr>
              <a:t>Det</a:t>
            </a:r>
            <a:r>
              <a:rPr sz="1550" i="1" spc="3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114" dirty="0">
                <a:latin typeface="Times New Roman"/>
                <a:cs typeface="Times New Roman"/>
              </a:rPr>
              <a:t> </a:t>
            </a:r>
            <a:r>
              <a:rPr sz="1550" i="1" spc="-55" dirty="0">
                <a:latin typeface="Times New Roman"/>
                <a:cs typeface="Times New Roman"/>
              </a:rPr>
              <a:t>u</a:t>
            </a:r>
            <a:r>
              <a:rPr sz="1275" spc="-502" baseline="-26143" dirty="0">
                <a:latin typeface="Times New Roman"/>
                <a:cs typeface="Times New Roman"/>
              </a:rPr>
              <a:t>1</a:t>
            </a:r>
            <a:r>
              <a:rPr sz="2325" baseline="3584" dirty="0">
                <a:latin typeface="Symbol"/>
                <a:cs typeface="Symbol"/>
              </a:rPr>
              <a:t></a:t>
            </a:r>
            <a:endParaRPr sz="2325" baseline="3584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090444" y="4345670"/>
            <a:ext cx="1301376" cy="8438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9860">
              <a:lnSpc>
                <a:spcPct val="100000"/>
              </a:lnSpc>
              <a:tabLst>
                <a:tab pos="574040" algn="l"/>
                <a:tab pos="935990" algn="l"/>
              </a:tabLst>
            </a:pPr>
            <a:r>
              <a:rPr sz="1550" dirty="0">
                <a:latin typeface="Times New Roman"/>
                <a:cs typeface="Times New Roman"/>
              </a:rPr>
              <a:t>0	</a:t>
            </a:r>
            <a:r>
              <a:rPr sz="1550" i="1" spc="40" dirty="0">
                <a:latin typeface="Times New Roman"/>
                <a:cs typeface="Times New Roman"/>
              </a:rPr>
              <a:t>u</a:t>
            </a:r>
            <a:r>
              <a:rPr sz="1275" spc="7" baseline="-26143" dirty="0">
                <a:latin typeface="Times New Roman"/>
                <a:cs typeface="Times New Roman"/>
              </a:rPr>
              <a:t>2</a:t>
            </a:r>
            <a:r>
              <a:rPr sz="1275" baseline="-26143" dirty="0">
                <a:latin typeface="Times New Roman"/>
                <a:cs typeface="Times New Roman"/>
              </a:rPr>
              <a:t>	</a:t>
            </a:r>
            <a:r>
              <a:rPr sz="1550" i="1" spc="15" dirty="0">
                <a:latin typeface="Times New Roman"/>
                <a:cs typeface="Times New Roman"/>
              </a:rPr>
              <a:t>u</a:t>
            </a:r>
            <a:r>
              <a:rPr sz="1275" spc="7" baseline="-26143" dirty="0">
                <a:latin typeface="Times New Roman"/>
                <a:cs typeface="Times New Roman"/>
              </a:rPr>
              <a:t>3</a:t>
            </a:r>
            <a:endParaRPr sz="1275" baseline="-26143">
              <a:latin typeface="Times New Roman"/>
              <a:cs typeface="Times New Roman"/>
            </a:endParaRPr>
          </a:p>
          <a:p>
            <a:pPr marL="149860">
              <a:lnSpc>
                <a:spcPct val="100000"/>
              </a:lnSpc>
              <a:spcBef>
                <a:spcPts val="475"/>
              </a:spcBef>
              <a:tabLst>
                <a:tab pos="574040" algn="l"/>
              </a:tabLst>
            </a:pPr>
            <a:r>
              <a:rPr sz="1550" dirty="0">
                <a:latin typeface="Times New Roman"/>
                <a:cs typeface="Times New Roman"/>
              </a:rPr>
              <a:t>0	</a:t>
            </a:r>
            <a:r>
              <a:rPr sz="1550" i="1" spc="40" dirty="0">
                <a:latin typeface="Times New Roman"/>
                <a:cs typeface="Times New Roman"/>
              </a:rPr>
              <a:t>u</a:t>
            </a:r>
            <a:r>
              <a:rPr sz="1275" spc="-644" baseline="-26143" dirty="0">
                <a:latin typeface="Times New Roman"/>
                <a:cs typeface="Times New Roman"/>
              </a:rPr>
              <a:t>2</a:t>
            </a:r>
            <a:r>
              <a:rPr sz="2325" baseline="3584" dirty="0">
                <a:latin typeface="Symbol"/>
                <a:cs typeface="Symbol"/>
              </a:rPr>
              <a:t></a:t>
            </a:r>
            <a:endParaRPr sz="2325" baseline="3584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  <a:tabLst>
                <a:tab pos="574040" algn="l"/>
                <a:tab pos="935990" algn="l"/>
              </a:tabLst>
            </a:pPr>
            <a:r>
              <a:rPr sz="1550" i="1" dirty="0">
                <a:latin typeface="Times New Roman"/>
                <a:cs typeface="Times New Roman"/>
              </a:rPr>
              <a:t>F</a:t>
            </a:r>
            <a:r>
              <a:rPr sz="1550" i="1" spc="-225" dirty="0">
                <a:latin typeface="Times New Roman"/>
                <a:cs typeface="Times New Roman"/>
              </a:rPr>
              <a:t> </a:t>
            </a:r>
            <a:r>
              <a:rPr sz="1550" spc="110" dirty="0">
                <a:latin typeface="Times New Roman"/>
                <a:cs typeface="Times New Roman"/>
              </a:rPr>
              <a:t>(</a:t>
            </a:r>
            <a:r>
              <a:rPr sz="1550" i="1" spc="4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	</a:t>
            </a:r>
            <a:r>
              <a:rPr sz="1550" i="1" spc="40" dirty="0">
                <a:latin typeface="Times New Roman"/>
                <a:cs typeface="Times New Roman"/>
              </a:rPr>
              <a:t>u</a:t>
            </a:r>
            <a:r>
              <a:rPr sz="1275" spc="-644" baseline="-26143" dirty="0">
                <a:latin typeface="Times New Roman"/>
                <a:cs typeface="Times New Roman"/>
              </a:rPr>
              <a:t>2</a:t>
            </a:r>
            <a:r>
              <a:rPr sz="2325" baseline="3584" dirty="0">
                <a:latin typeface="Symbol"/>
                <a:cs typeface="Symbol"/>
              </a:rPr>
              <a:t></a:t>
            </a:r>
            <a:r>
              <a:rPr sz="2325" baseline="3584" dirty="0">
                <a:latin typeface="Times New Roman"/>
                <a:cs typeface="Times New Roman"/>
              </a:rPr>
              <a:t>	</a:t>
            </a:r>
            <a:r>
              <a:rPr sz="1550" i="1" spc="15" dirty="0">
                <a:latin typeface="Times New Roman"/>
                <a:cs typeface="Times New Roman"/>
              </a:rPr>
              <a:t>u</a:t>
            </a:r>
            <a:r>
              <a:rPr sz="1275" spc="-607" baseline="-26143" dirty="0">
                <a:latin typeface="Times New Roman"/>
                <a:cs typeface="Times New Roman"/>
              </a:rPr>
              <a:t>3</a:t>
            </a:r>
            <a:r>
              <a:rPr sz="2325" baseline="3584" dirty="0">
                <a:latin typeface="Symbol"/>
                <a:cs typeface="Symbol"/>
              </a:rPr>
              <a:t></a:t>
            </a:r>
            <a:endParaRPr sz="2325" baseline="3584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176981" y="4526415"/>
            <a:ext cx="336176" cy="23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i="1" spc="15" dirty="0">
                <a:latin typeface="Times New Roman"/>
                <a:cs typeface="Times New Roman"/>
              </a:rPr>
              <a:t>u</a:t>
            </a:r>
            <a:r>
              <a:rPr sz="1275" spc="-607" baseline="-26143" dirty="0">
                <a:latin typeface="Times New Roman"/>
                <a:cs typeface="Times New Roman"/>
              </a:rPr>
              <a:t>3</a:t>
            </a:r>
            <a:r>
              <a:rPr sz="2325" baseline="3584" dirty="0">
                <a:latin typeface="Symbol"/>
                <a:cs typeface="Symbol"/>
              </a:rPr>
              <a:t></a:t>
            </a:r>
            <a:r>
              <a:rPr sz="2325" spc="157" baseline="3584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,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744532" y="4985163"/>
            <a:ext cx="0" cy="526567"/>
          </a:xfrm>
          <a:custGeom>
            <a:avLst/>
            <a:gdLst/>
            <a:ahLst/>
            <a:cxnLst/>
            <a:rect l="l" t="t" r="r" b="b"/>
            <a:pathLst>
              <a:path h="821054">
                <a:moveTo>
                  <a:pt x="0" y="0"/>
                </a:moveTo>
                <a:lnTo>
                  <a:pt x="0" y="820674"/>
                </a:lnTo>
              </a:path>
            </a:pathLst>
          </a:custGeom>
          <a:ln w="6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052482" y="4985163"/>
            <a:ext cx="0" cy="526567"/>
          </a:xfrm>
          <a:custGeom>
            <a:avLst/>
            <a:gdLst/>
            <a:ahLst/>
            <a:cxnLst/>
            <a:rect l="l" t="t" r="r" b="b"/>
            <a:pathLst>
              <a:path h="821054">
                <a:moveTo>
                  <a:pt x="0" y="0"/>
                </a:moveTo>
                <a:lnTo>
                  <a:pt x="0" y="820674"/>
                </a:lnTo>
              </a:path>
            </a:pathLst>
          </a:custGeom>
          <a:ln w="6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086574" y="4985163"/>
            <a:ext cx="0" cy="526567"/>
          </a:xfrm>
          <a:custGeom>
            <a:avLst/>
            <a:gdLst/>
            <a:ahLst/>
            <a:cxnLst/>
            <a:rect l="l" t="t" r="r" b="b"/>
            <a:pathLst>
              <a:path h="821054">
                <a:moveTo>
                  <a:pt x="0" y="0"/>
                </a:moveTo>
                <a:lnTo>
                  <a:pt x="0" y="820674"/>
                </a:lnTo>
              </a:path>
            </a:pathLst>
          </a:custGeom>
          <a:ln w="6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740816" y="34884"/>
            <a:ext cx="684485" cy="3731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7463326" y="61864"/>
            <a:ext cx="1333500" cy="4742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4460" indent="1270">
              <a:lnSpc>
                <a:spcPct val="105200"/>
              </a:lnSpc>
            </a:pPr>
            <a:r>
              <a:rPr sz="65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Edite</a:t>
            </a:r>
            <a:r>
              <a:rPr sz="650" b="1" spc="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65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spc="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w</a:t>
            </a:r>
            <a:r>
              <a:rPr sz="650" b="1" spc="-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it</a:t>
            </a:r>
            <a:r>
              <a:rPr sz="650" b="1" spc="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h</a:t>
            </a:r>
            <a:r>
              <a:rPr sz="65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</a:t>
            </a:r>
            <a:r>
              <a:rPr sz="650" b="1" spc="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65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tria</a:t>
            </a:r>
            <a:r>
              <a:rPr sz="650" b="1" spc="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l</a:t>
            </a:r>
            <a:r>
              <a:rPr sz="650" b="1" spc="-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versio</a:t>
            </a:r>
            <a:r>
              <a:rPr sz="650" b="1" spc="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</a:t>
            </a:r>
            <a:r>
              <a:rPr sz="65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of Foxi</a:t>
            </a:r>
            <a:r>
              <a:rPr sz="650" b="1" spc="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65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spc="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Advance</a:t>
            </a:r>
            <a:r>
              <a:rPr sz="650" b="1" spc="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650" b="1" spc="-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spc="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PD</a:t>
            </a:r>
            <a:r>
              <a:rPr sz="650" b="1" spc="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F</a:t>
            </a:r>
            <a:r>
              <a:rPr sz="65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Editor</a:t>
            </a:r>
            <a:endParaRPr sz="65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650" b="1" spc="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650" b="1" spc="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</a:t>
            </a:r>
            <a:r>
              <a:rPr sz="65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spc="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remov</a:t>
            </a:r>
            <a:r>
              <a:rPr sz="650" b="1" spc="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650" b="1" spc="-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thi</a:t>
            </a:r>
            <a:r>
              <a:rPr sz="650" b="1" spc="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s</a:t>
            </a:r>
            <a:r>
              <a:rPr sz="650" b="1" spc="-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notice</a:t>
            </a:r>
            <a:r>
              <a:rPr sz="650" b="1" spc="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,</a:t>
            </a:r>
            <a:r>
              <a:rPr sz="65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visit:</a:t>
            </a:r>
            <a:endParaRPr sz="65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650" b="1" u="sng" spc="10" dirty="0">
                <a:solidFill>
                  <a:srgbClr val="AE6CAA"/>
                </a:solidFill>
                <a:latin typeface="Arial Narrow"/>
                <a:cs typeface="Arial Narrow"/>
                <a:hlinkClick r:id="rId4"/>
              </a:rPr>
              <a:t>w</a:t>
            </a:r>
            <a:r>
              <a:rPr sz="650" b="1" u="sng" dirty="0">
                <a:solidFill>
                  <a:srgbClr val="AE6CAA"/>
                </a:solidFill>
                <a:latin typeface="Arial Narrow"/>
                <a:cs typeface="Arial Narrow"/>
                <a:hlinkClick r:id="rId4"/>
              </a:rPr>
              <a:t>ww.foxitsoftware.com/shopping</a:t>
            </a:r>
            <a:endParaRPr sz="650">
              <a:latin typeface="Arial Narrow"/>
              <a:cs typeface="Arial Narrow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777479" y="6233208"/>
            <a:ext cx="321235" cy="1769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50" spc="5" dirty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2</a:t>
            </a:fld>
            <a:endParaRPr sz="1150">
              <a:latin typeface="Times New Roman"/>
              <a:cs typeface="Times New Roman"/>
            </a:endParaRPr>
          </a:p>
        </p:txBody>
      </p:sp>
      <p:graphicFrame>
        <p:nvGraphicFramePr>
          <p:cNvPr id="31" name="object 31"/>
          <p:cNvGraphicFramePr>
            <a:graphicFrameLocks noGrp="1"/>
          </p:cNvGraphicFramePr>
          <p:nvPr/>
        </p:nvGraphicFramePr>
        <p:xfrm>
          <a:off x="1208606" y="4985163"/>
          <a:ext cx="5193984" cy="5711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8406"/>
                <a:gridCol w="671964"/>
                <a:gridCol w="1141824"/>
                <a:gridCol w="1521075"/>
                <a:gridCol w="423916"/>
                <a:gridCol w="586799"/>
              </a:tblGrid>
              <a:tr h="166744">
                <a:tc>
                  <a:txBody>
                    <a:bodyPr/>
                    <a:lstStyle/>
                    <a:p>
                      <a:pPr marL="467359">
                        <a:lnSpc>
                          <a:spcPct val="100000"/>
                        </a:lnSpc>
                      </a:pPr>
                      <a:r>
                        <a:rPr sz="1000" i="1" spc="-5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800" baseline="-26143" dirty="0">
                          <a:latin typeface="Times New Roman"/>
                          <a:cs typeface="Times New Roman"/>
                        </a:rPr>
                        <a:t>1</a:t>
                      </a:r>
                      <a:endParaRPr sz="800" baseline="-2614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</a:pPr>
                      <a:r>
                        <a:rPr sz="1000" i="1" spc="1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800" baseline="-26143" dirty="0">
                          <a:latin typeface="Times New Roman"/>
                          <a:cs typeface="Times New Roman"/>
                        </a:rPr>
                        <a:t>3</a:t>
                      </a:r>
                      <a:endParaRPr sz="800" baseline="-2614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ct val="100000"/>
                        </a:lnSpc>
                      </a:pPr>
                      <a:r>
                        <a:rPr sz="1000" i="1" spc="-5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800" baseline="-26143" dirty="0">
                          <a:latin typeface="Times New Roman"/>
                          <a:cs typeface="Times New Roman"/>
                        </a:rPr>
                        <a:t>1</a:t>
                      </a:r>
                      <a:endParaRPr sz="800" baseline="-2614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800" baseline="-26143" dirty="0">
                          <a:latin typeface="Times New Roman"/>
                          <a:cs typeface="Times New Roman"/>
                        </a:rPr>
                        <a:t>2</a:t>
                      </a:r>
                      <a:endParaRPr sz="800" baseline="-2614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384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146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90102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000" i="1" spc="-3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800" baseline="-26143" dirty="0"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sz="800" spc="135" baseline="-26143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-5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800" spc="-509" baseline="-26143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500" baseline="3584" dirty="0">
                          <a:latin typeface="Symbol"/>
                          <a:cs typeface="Symbol"/>
                        </a:rPr>
                        <a:t></a:t>
                      </a:r>
                      <a:endParaRPr sz="1500" baseline="3584">
                        <a:latin typeface="Symbol"/>
                        <a:cs typeface="Symbo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</a:pPr>
                      <a:r>
                        <a:rPr sz="1000" i="1" spc="1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800" spc="-615" baseline="-26143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500" baseline="3584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157" baseline="358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imes New Roman"/>
                          <a:cs typeface="Times New Roman"/>
                        </a:rPr>
                        <a:t>,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9125">
                        <a:lnSpc>
                          <a:spcPct val="100000"/>
                        </a:lnSpc>
                      </a:pPr>
                      <a:r>
                        <a:rPr sz="1000" i="1" spc="-6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800" baseline="-26143" dirty="0">
                          <a:latin typeface="Times New Roman"/>
                          <a:cs typeface="Times New Roman"/>
                        </a:rPr>
                        <a:t>3 </a:t>
                      </a:r>
                      <a:r>
                        <a:rPr sz="800" spc="97" baseline="-26143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-5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800" spc="-509" baseline="-26143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500" baseline="3584" dirty="0">
                          <a:latin typeface="Symbol"/>
                          <a:cs typeface="Symbol"/>
                        </a:rPr>
                        <a:t></a:t>
                      </a:r>
                      <a:endParaRPr sz="1500" baseline="3584">
                        <a:latin typeface="Symbol"/>
                        <a:cs typeface="Symbo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800" spc="-652" baseline="-26143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500" baseline="3584" dirty="0">
                          <a:latin typeface="Symbol"/>
                          <a:cs typeface="Symbol"/>
                        </a:rPr>
                        <a:t></a:t>
                      </a:r>
                      <a:endParaRPr sz="1500" baseline="3584">
                        <a:latin typeface="Symbol"/>
                        <a:cs typeface="Symbo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384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146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14338">
                <a:tc>
                  <a:txBody>
                    <a:bodyPr/>
                    <a:lstStyle/>
                    <a:p>
                      <a:pPr marL="467359">
                        <a:lnSpc>
                          <a:spcPct val="100000"/>
                        </a:lnSpc>
                      </a:pPr>
                      <a:r>
                        <a:rPr sz="1000" i="1" spc="-5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800" spc="-509" baseline="-26143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500" baseline="3584" dirty="0">
                          <a:latin typeface="Symbol"/>
                          <a:cs typeface="Symbol"/>
                        </a:rPr>
                        <a:t></a:t>
                      </a:r>
                      <a:endParaRPr sz="1500" baseline="3584">
                        <a:latin typeface="Symbol"/>
                        <a:cs typeface="Symbo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</a:pPr>
                      <a:r>
                        <a:rPr sz="1000" i="1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i="1" spc="-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11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</a:pPr>
                      <a:r>
                        <a:rPr sz="1000" i="1" spc="1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800" spc="-615" baseline="-26143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500" baseline="3584" dirty="0">
                          <a:latin typeface="Symbol"/>
                          <a:cs typeface="Symbol"/>
                        </a:rPr>
                        <a:t></a:t>
                      </a:r>
                      <a:endParaRPr sz="1500" baseline="3584">
                        <a:latin typeface="Symbol"/>
                        <a:cs typeface="Symbo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ct val="100000"/>
                        </a:lnSpc>
                      </a:pPr>
                      <a:r>
                        <a:rPr sz="1000" i="1" spc="-5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800" spc="-509" baseline="-26143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500" baseline="3584" dirty="0">
                          <a:latin typeface="Symbol"/>
                          <a:cs typeface="Symbol"/>
                        </a:rPr>
                        <a:t></a:t>
                      </a:r>
                      <a:endParaRPr sz="1500" baseline="3584">
                        <a:latin typeface="Symbol"/>
                        <a:cs typeface="Symbo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800" spc="-652" baseline="-26143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500" baseline="3584" dirty="0">
                          <a:latin typeface="Symbol"/>
                          <a:cs typeface="Symbol"/>
                        </a:rPr>
                        <a:t></a:t>
                      </a:r>
                      <a:endParaRPr sz="1500" baseline="3584">
                        <a:latin typeface="Symbol"/>
                        <a:cs typeface="Symbo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</a:pPr>
                      <a:r>
                        <a:rPr sz="1000" i="1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i="1" spc="-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114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i="1" spc="30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146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37765" y="1033098"/>
            <a:ext cx="0" cy="526567"/>
          </a:xfrm>
          <a:custGeom>
            <a:avLst/>
            <a:gdLst/>
            <a:ahLst/>
            <a:cxnLst/>
            <a:rect l="l" t="t" r="r" b="b"/>
            <a:pathLst>
              <a:path h="821055">
                <a:moveTo>
                  <a:pt x="0" y="0"/>
                </a:moveTo>
                <a:lnTo>
                  <a:pt x="0" y="820674"/>
                </a:lnTo>
              </a:path>
            </a:pathLst>
          </a:custGeom>
          <a:ln w="6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897854" y="1033098"/>
            <a:ext cx="0" cy="526567"/>
          </a:xfrm>
          <a:custGeom>
            <a:avLst/>
            <a:gdLst/>
            <a:ahLst/>
            <a:cxnLst/>
            <a:rect l="l" t="t" r="r" b="b"/>
            <a:pathLst>
              <a:path h="821055">
                <a:moveTo>
                  <a:pt x="0" y="0"/>
                </a:moveTo>
                <a:lnTo>
                  <a:pt x="0" y="820674"/>
                </a:lnTo>
              </a:path>
            </a:pathLst>
          </a:custGeom>
          <a:ln w="6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4636" y="1129860"/>
            <a:ext cx="0" cy="333126"/>
          </a:xfrm>
          <a:custGeom>
            <a:avLst/>
            <a:gdLst/>
            <a:ahLst/>
            <a:cxnLst/>
            <a:rect l="l" t="t" r="r" b="b"/>
            <a:pathLst>
              <a:path h="519430">
                <a:moveTo>
                  <a:pt x="0" y="0"/>
                </a:moveTo>
                <a:lnTo>
                  <a:pt x="0" y="518922"/>
                </a:lnTo>
              </a:path>
            </a:pathLst>
          </a:custGeom>
          <a:ln w="6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113929" y="1129860"/>
            <a:ext cx="0" cy="333126"/>
          </a:xfrm>
          <a:custGeom>
            <a:avLst/>
            <a:gdLst/>
            <a:ahLst/>
            <a:cxnLst/>
            <a:rect l="l" t="t" r="r" b="b"/>
            <a:pathLst>
              <a:path h="519430">
                <a:moveTo>
                  <a:pt x="0" y="0"/>
                </a:moveTo>
                <a:lnTo>
                  <a:pt x="0" y="518922"/>
                </a:lnTo>
              </a:path>
            </a:pathLst>
          </a:custGeom>
          <a:ln w="6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328934" y="1122664"/>
            <a:ext cx="787400" cy="5411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8275" indent="-139065">
              <a:lnSpc>
                <a:spcPct val="100000"/>
              </a:lnSpc>
              <a:buFont typeface="Symbol"/>
              <a:buChar char=""/>
              <a:tabLst>
                <a:tab pos="168910" algn="l"/>
              </a:tabLst>
            </a:pPr>
            <a:r>
              <a:rPr sz="1550" dirty="0">
                <a:latin typeface="Times New Roman"/>
                <a:cs typeface="Times New Roman"/>
              </a:rPr>
              <a:t>sin</a:t>
            </a:r>
            <a:r>
              <a:rPr sz="1550" spc="120" dirty="0">
                <a:latin typeface="Times New Roman"/>
                <a:cs typeface="Times New Roman"/>
              </a:rPr>
              <a:t>(</a:t>
            </a:r>
            <a:r>
              <a:rPr sz="1550" i="1" spc="4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  <a:p>
            <a:pPr marL="154940" indent="-142240">
              <a:lnSpc>
                <a:spcPct val="100000"/>
              </a:lnSpc>
              <a:spcBef>
                <a:spcPts val="475"/>
              </a:spcBef>
              <a:buFont typeface="Symbol"/>
              <a:buChar char=""/>
              <a:tabLst>
                <a:tab pos="155575" algn="l"/>
              </a:tabLst>
            </a:pPr>
            <a:r>
              <a:rPr sz="1550" dirty="0">
                <a:latin typeface="Times New Roman"/>
                <a:cs typeface="Times New Roman"/>
              </a:rPr>
              <a:t>cos</a:t>
            </a:r>
            <a:r>
              <a:rPr sz="1550" spc="100" dirty="0">
                <a:latin typeface="Times New Roman"/>
                <a:cs typeface="Times New Roman"/>
              </a:rPr>
              <a:t>(</a:t>
            </a:r>
            <a:r>
              <a:rPr sz="1550" i="1" spc="4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92107" y="1124691"/>
            <a:ext cx="747059" cy="5411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4135">
              <a:lnSpc>
                <a:spcPct val="100000"/>
              </a:lnSpc>
            </a:pPr>
            <a:r>
              <a:rPr sz="1550" dirty="0">
                <a:latin typeface="Times New Roman"/>
                <a:cs typeface="Times New Roman"/>
              </a:rPr>
              <a:t>cos</a:t>
            </a:r>
            <a:r>
              <a:rPr sz="1550" spc="110" dirty="0">
                <a:latin typeface="Times New Roman"/>
                <a:cs typeface="Times New Roman"/>
              </a:rPr>
              <a:t>(</a:t>
            </a:r>
            <a:r>
              <a:rPr sz="1550" i="1" spc="4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  <a:p>
            <a:pPr marL="151130" indent="-138430">
              <a:lnSpc>
                <a:spcPct val="100000"/>
              </a:lnSpc>
              <a:spcBef>
                <a:spcPts val="475"/>
              </a:spcBef>
              <a:buFont typeface="Symbol"/>
              <a:buChar char=""/>
              <a:tabLst>
                <a:tab pos="151765" algn="l"/>
              </a:tabLst>
            </a:pPr>
            <a:r>
              <a:rPr sz="1550" dirty="0">
                <a:latin typeface="Times New Roman"/>
                <a:cs typeface="Times New Roman"/>
              </a:rPr>
              <a:t>sin</a:t>
            </a:r>
            <a:r>
              <a:rPr sz="1550" spc="120" dirty="0">
                <a:latin typeface="Times New Roman"/>
                <a:cs typeface="Times New Roman"/>
              </a:rPr>
              <a:t>(</a:t>
            </a:r>
            <a:r>
              <a:rPr sz="1550" i="1" spc="4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32568" y="1215517"/>
            <a:ext cx="1275229" cy="23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dirty="0">
                <a:latin typeface="Symbol"/>
                <a:cs typeface="Symbol"/>
              </a:rPr>
              <a:t></a:t>
            </a:r>
            <a:r>
              <a:rPr sz="1550" spc="-14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sin</a:t>
            </a:r>
            <a:r>
              <a:rPr sz="1550" spc="120" dirty="0">
                <a:latin typeface="Times New Roman"/>
                <a:cs typeface="Times New Roman"/>
              </a:rPr>
              <a:t>(</a:t>
            </a:r>
            <a:r>
              <a:rPr sz="1550" i="1" spc="3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 </a:t>
            </a:r>
            <a:r>
              <a:rPr sz="1550" spc="-9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25" dirty="0">
                <a:latin typeface="Times New Roman"/>
                <a:cs typeface="Times New Roman"/>
              </a:rPr>
              <a:t> </a:t>
            </a:r>
            <a:r>
              <a:rPr sz="1550" spc="-5" dirty="0">
                <a:latin typeface="Symbol"/>
                <a:cs typeface="Symbol"/>
              </a:rPr>
              <a:t></a:t>
            </a:r>
            <a:r>
              <a:rPr sz="1550" dirty="0">
                <a:latin typeface="Times New Roman"/>
                <a:cs typeface="Times New Roman"/>
              </a:rPr>
              <a:t>1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12829" y="1405626"/>
            <a:ext cx="787400" cy="23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4305" indent="-141605">
              <a:lnSpc>
                <a:spcPct val="100000"/>
              </a:lnSpc>
              <a:buFont typeface="Symbol"/>
              <a:buChar char=""/>
              <a:tabLst>
                <a:tab pos="154940" algn="l"/>
              </a:tabLst>
            </a:pPr>
            <a:r>
              <a:rPr sz="1550" dirty="0">
                <a:latin typeface="Times New Roman"/>
                <a:cs typeface="Times New Roman"/>
              </a:rPr>
              <a:t>cos</a:t>
            </a:r>
            <a:r>
              <a:rPr sz="1550" spc="110" dirty="0">
                <a:latin typeface="Times New Roman"/>
                <a:cs typeface="Times New Roman"/>
              </a:rPr>
              <a:t>(</a:t>
            </a:r>
            <a:r>
              <a:rPr sz="1550" i="1" spc="4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38975" y="1027440"/>
            <a:ext cx="1083982" cy="8989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0520" marR="60325" indent="-338455">
              <a:lnSpc>
                <a:spcPct val="125499"/>
              </a:lnSpc>
              <a:tabLst>
                <a:tab pos="364490" algn="l"/>
              </a:tabLst>
            </a:pPr>
            <a:r>
              <a:rPr sz="1550" dirty="0">
                <a:latin typeface="Times New Roman"/>
                <a:cs typeface="Times New Roman"/>
              </a:rPr>
              <a:t>1		sin</a:t>
            </a:r>
            <a:r>
              <a:rPr sz="1550" spc="125" dirty="0">
                <a:latin typeface="Times New Roman"/>
                <a:cs typeface="Times New Roman"/>
              </a:rPr>
              <a:t>(</a:t>
            </a:r>
            <a:r>
              <a:rPr sz="1550" i="1" spc="3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 cos</a:t>
            </a:r>
            <a:r>
              <a:rPr sz="1550" spc="110" dirty="0">
                <a:latin typeface="Times New Roman"/>
                <a:cs typeface="Times New Roman"/>
              </a:rPr>
              <a:t>(</a:t>
            </a:r>
            <a:r>
              <a:rPr sz="1550" i="1" spc="4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  <a:spcBef>
                <a:spcPts val="470"/>
              </a:spcBef>
              <a:tabLst>
                <a:tab pos="297815" algn="l"/>
              </a:tabLst>
            </a:pPr>
            <a:r>
              <a:rPr sz="1550" dirty="0">
                <a:latin typeface="Times New Roman"/>
                <a:cs typeface="Times New Roman"/>
              </a:rPr>
              <a:t>0	</a:t>
            </a:r>
            <a:r>
              <a:rPr sz="1550" dirty="0">
                <a:latin typeface="Symbol"/>
                <a:cs typeface="Symbol"/>
              </a:rPr>
              <a:t></a:t>
            </a:r>
            <a:r>
              <a:rPr sz="1550" spc="-14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sin</a:t>
            </a:r>
            <a:r>
              <a:rPr sz="1550" spc="120" dirty="0">
                <a:latin typeface="Times New Roman"/>
                <a:cs typeface="Times New Roman"/>
              </a:rPr>
              <a:t>(</a:t>
            </a:r>
            <a:r>
              <a:rPr sz="1550" i="1" spc="4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34738" y="1215517"/>
            <a:ext cx="752288" cy="23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i="1" dirty="0">
                <a:latin typeface="Times New Roman"/>
                <a:cs typeface="Times New Roman"/>
              </a:rPr>
              <a:t>Det</a:t>
            </a:r>
            <a:r>
              <a:rPr sz="1550" i="1" spc="3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14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0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94438" y="1027440"/>
            <a:ext cx="620059" cy="23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dirty="0">
                <a:latin typeface="Times New Roman"/>
                <a:cs typeface="Times New Roman"/>
              </a:rPr>
              <a:t>cos</a:t>
            </a:r>
            <a:r>
              <a:rPr sz="1550" spc="110" dirty="0">
                <a:latin typeface="Times New Roman"/>
                <a:cs typeface="Times New Roman"/>
              </a:rPr>
              <a:t>(</a:t>
            </a:r>
            <a:r>
              <a:rPr sz="1550" i="1" spc="4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33782" y="1611905"/>
            <a:ext cx="4867835" cy="3616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i="1" spc="-10" dirty="0">
                <a:latin typeface="Times New Roman"/>
                <a:cs typeface="Times New Roman"/>
              </a:rPr>
              <a:t>Det</a:t>
            </a:r>
            <a:r>
              <a:rPr sz="1550" i="1" spc="50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</a:t>
            </a:r>
            <a:r>
              <a:rPr sz="1550" spc="-20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</a:t>
            </a:r>
            <a:r>
              <a:rPr sz="1550" spc="-195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co</a:t>
            </a:r>
            <a:r>
              <a:rPr sz="1550" spc="75" dirty="0">
                <a:latin typeface="Times New Roman"/>
                <a:cs typeface="Times New Roman"/>
              </a:rPr>
              <a:t>s</a:t>
            </a:r>
            <a:r>
              <a:rPr sz="1275" spc="7" baseline="45751" dirty="0">
                <a:latin typeface="Times New Roman"/>
                <a:cs typeface="Times New Roman"/>
              </a:rPr>
              <a:t>2</a:t>
            </a:r>
            <a:r>
              <a:rPr sz="1275" spc="-60" baseline="45751" dirty="0">
                <a:latin typeface="Times New Roman"/>
                <a:cs typeface="Times New Roman"/>
              </a:rPr>
              <a:t> </a:t>
            </a:r>
            <a:r>
              <a:rPr sz="1550" spc="100" dirty="0">
                <a:latin typeface="Times New Roman"/>
                <a:cs typeface="Times New Roman"/>
              </a:rPr>
              <a:t>(</a:t>
            </a:r>
            <a:r>
              <a:rPr sz="1550" i="1" spc="25" dirty="0">
                <a:latin typeface="Times New Roman"/>
                <a:cs typeface="Times New Roman"/>
              </a:rPr>
              <a:t>x</a:t>
            </a:r>
            <a:r>
              <a:rPr sz="1550" spc="-10" dirty="0">
                <a:latin typeface="Times New Roman"/>
                <a:cs typeface="Times New Roman"/>
              </a:rPr>
              <a:t>)</a:t>
            </a:r>
            <a:r>
              <a:rPr sz="1550" spc="-100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</a:t>
            </a:r>
            <a:r>
              <a:rPr sz="1550" spc="-150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sin</a:t>
            </a:r>
            <a:r>
              <a:rPr sz="1550" spc="-240" dirty="0">
                <a:latin typeface="Times New Roman"/>
                <a:cs typeface="Times New Roman"/>
              </a:rPr>
              <a:t> </a:t>
            </a:r>
            <a:r>
              <a:rPr sz="1275" spc="7" baseline="45751" dirty="0">
                <a:latin typeface="Times New Roman"/>
                <a:cs typeface="Times New Roman"/>
              </a:rPr>
              <a:t>2</a:t>
            </a:r>
            <a:r>
              <a:rPr sz="1275" spc="-60" baseline="45751" dirty="0">
                <a:latin typeface="Times New Roman"/>
                <a:cs typeface="Times New Roman"/>
              </a:rPr>
              <a:t> </a:t>
            </a:r>
            <a:r>
              <a:rPr sz="1550" spc="105" dirty="0">
                <a:latin typeface="Times New Roman"/>
                <a:cs typeface="Times New Roman"/>
              </a:rPr>
              <a:t>(</a:t>
            </a:r>
            <a:r>
              <a:rPr sz="1550" i="1" spc="25" dirty="0">
                <a:latin typeface="Times New Roman"/>
                <a:cs typeface="Times New Roman"/>
              </a:rPr>
              <a:t>x</a:t>
            </a:r>
            <a:r>
              <a:rPr sz="1550" spc="-10" dirty="0">
                <a:latin typeface="Times New Roman"/>
                <a:cs typeface="Times New Roman"/>
              </a:rPr>
              <a:t>)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</a:t>
            </a:r>
            <a:r>
              <a:rPr sz="1550" spc="-20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Symbol"/>
                <a:cs typeface="Symbol"/>
              </a:rPr>
              <a:t></a:t>
            </a:r>
            <a:r>
              <a:rPr sz="2350" spc="-380" dirty="0">
                <a:latin typeface="Symbol"/>
                <a:cs typeface="Symbol"/>
              </a:rPr>
              <a:t></a:t>
            </a:r>
            <a:r>
              <a:rPr sz="1550" spc="-10" dirty="0">
                <a:latin typeface="Times New Roman"/>
                <a:cs typeface="Times New Roman"/>
              </a:rPr>
              <a:t>co</a:t>
            </a:r>
            <a:r>
              <a:rPr sz="1550" spc="75" dirty="0">
                <a:latin typeface="Times New Roman"/>
                <a:cs typeface="Times New Roman"/>
              </a:rPr>
              <a:t>s</a:t>
            </a:r>
            <a:r>
              <a:rPr sz="1275" spc="7" baseline="45751" dirty="0">
                <a:latin typeface="Times New Roman"/>
                <a:cs typeface="Times New Roman"/>
              </a:rPr>
              <a:t>2</a:t>
            </a:r>
            <a:r>
              <a:rPr sz="1275" spc="-60" baseline="45751" dirty="0">
                <a:latin typeface="Times New Roman"/>
                <a:cs typeface="Times New Roman"/>
              </a:rPr>
              <a:t> </a:t>
            </a:r>
            <a:r>
              <a:rPr sz="1550" spc="100" dirty="0">
                <a:latin typeface="Times New Roman"/>
                <a:cs typeface="Times New Roman"/>
              </a:rPr>
              <a:t>(</a:t>
            </a:r>
            <a:r>
              <a:rPr sz="1550" i="1" spc="25" dirty="0">
                <a:latin typeface="Times New Roman"/>
                <a:cs typeface="Times New Roman"/>
              </a:rPr>
              <a:t>x</a:t>
            </a:r>
            <a:r>
              <a:rPr sz="1550" spc="-10" dirty="0">
                <a:latin typeface="Times New Roman"/>
                <a:cs typeface="Times New Roman"/>
              </a:rPr>
              <a:t>)</a:t>
            </a:r>
            <a:r>
              <a:rPr sz="1550" spc="-100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</a:t>
            </a:r>
            <a:r>
              <a:rPr sz="1550" spc="-125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sin</a:t>
            </a:r>
            <a:r>
              <a:rPr sz="1550" spc="-240" dirty="0">
                <a:latin typeface="Times New Roman"/>
                <a:cs typeface="Times New Roman"/>
              </a:rPr>
              <a:t> </a:t>
            </a:r>
            <a:r>
              <a:rPr sz="1275" spc="7" baseline="45751" dirty="0">
                <a:latin typeface="Times New Roman"/>
                <a:cs typeface="Times New Roman"/>
              </a:rPr>
              <a:t>2</a:t>
            </a:r>
            <a:r>
              <a:rPr sz="1275" spc="-52" baseline="45751" dirty="0">
                <a:latin typeface="Times New Roman"/>
                <a:cs typeface="Times New Roman"/>
              </a:rPr>
              <a:t> </a:t>
            </a:r>
            <a:r>
              <a:rPr sz="1550" spc="100" dirty="0">
                <a:latin typeface="Times New Roman"/>
                <a:cs typeface="Times New Roman"/>
              </a:rPr>
              <a:t>(</a:t>
            </a:r>
            <a:r>
              <a:rPr sz="1550" i="1" spc="25" dirty="0">
                <a:latin typeface="Times New Roman"/>
                <a:cs typeface="Times New Roman"/>
              </a:rPr>
              <a:t>x</a:t>
            </a:r>
            <a:r>
              <a:rPr sz="1550" spc="50" dirty="0">
                <a:latin typeface="Times New Roman"/>
                <a:cs typeface="Times New Roman"/>
              </a:rPr>
              <a:t>)</a:t>
            </a:r>
            <a:r>
              <a:rPr sz="2350" spc="-85" dirty="0">
                <a:latin typeface="Symbol"/>
                <a:cs typeface="Symbol"/>
              </a:rPr>
              <a:t></a:t>
            </a:r>
            <a:r>
              <a:rPr sz="1550" spc="-10" dirty="0">
                <a:latin typeface="Symbol"/>
                <a:cs typeface="Symbol"/>
              </a:rPr>
              <a:t>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</a:t>
            </a:r>
            <a:r>
              <a:rPr sz="1550" spc="-10" dirty="0">
                <a:latin typeface="Times New Roman"/>
                <a:cs typeface="Times New Roman"/>
              </a:rPr>
              <a:t>1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719431" y="2104314"/>
            <a:ext cx="0" cy="526567"/>
          </a:xfrm>
          <a:custGeom>
            <a:avLst/>
            <a:gdLst/>
            <a:ahLst/>
            <a:cxnLst/>
            <a:rect l="l" t="t" r="r" b="b"/>
            <a:pathLst>
              <a:path h="821054">
                <a:moveTo>
                  <a:pt x="0" y="0"/>
                </a:moveTo>
                <a:lnTo>
                  <a:pt x="0" y="820674"/>
                </a:lnTo>
              </a:path>
            </a:pathLst>
          </a:custGeom>
          <a:ln w="6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237615" y="2104314"/>
            <a:ext cx="0" cy="526567"/>
          </a:xfrm>
          <a:custGeom>
            <a:avLst/>
            <a:gdLst/>
            <a:ahLst/>
            <a:cxnLst/>
            <a:rect l="l" t="t" r="r" b="b"/>
            <a:pathLst>
              <a:path h="821054">
                <a:moveTo>
                  <a:pt x="0" y="0"/>
                </a:moveTo>
                <a:lnTo>
                  <a:pt x="0" y="820674"/>
                </a:lnTo>
              </a:path>
            </a:pathLst>
          </a:custGeom>
          <a:ln w="6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32699" y="2201075"/>
            <a:ext cx="0" cy="333126"/>
          </a:xfrm>
          <a:custGeom>
            <a:avLst/>
            <a:gdLst/>
            <a:ahLst/>
            <a:cxnLst/>
            <a:rect l="l" t="t" r="r" b="b"/>
            <a:pathLst>
              <a:path h="519429">
                <a:moveTo>
                  <a:pt x="0" y="0"/>
                </a:moveTo>
                <a:lnTo>
                  <a:pt x="0" y="518922"/>
                </a:lnTo>
              </a:path>
            </a:pathLst>
          </a:custGeom>
          <a:ln w="6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790765" y="2201075"/>
            <a:ext cx="0" cy="333126"/>
          </a:xfrm>
          <a:custGeom>
            <a:avLst/>
            <a:gdLst/>
            <a:ahLst/>
            <a:cxnLst/>
            <a:rect l="l" t="t" r="r" b="b"/>
            <a:pathLst>
              <a:path h="519429">
                <a:moveTo>
                  <a:pt x="0" y="0"/>
                </a:moveTo>
                <a:lnTo>
                  <a:pt x="0" y="518922"/>
                </a:lnTo>
              </a:path>
            </a:pathLst>
          </a:custGeom>
          <a:ln w="6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046096" y="2195907"/>
            <a:ext cx="747059" cy="5411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4769">
              <a:lnSpc>
                <a:spcPct val="100000"/>
              </a:lnSpc>
            </a:pPr>
            <a:r>
              <a:rPr sz="1550" dirty="0">
                <a:latin typeface="Times New Roman"/>
                <a:cs typeface="Times New Roman"/>
              </a:rPr>
              <a:t>cos</a:t>
            </a:r>
            <a:r>
              <a:rPr sz="1550" spc="110" dirty="0">
                <a:latin typeface="Times New Roman"/>
                <a:cs typeface="Times New Roman"/>
              </a:rPr>
              <a:t>(</a:t>
            </a:r>
            <a:r>
              <a:rPr sz="1550" i="1" spc="3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  <a:p>
            <a:pPr marL="151130" indent="-138430">
              <a:lnSpc>
                <a:spcPct val="100000"/>
              </a:lnSpc>
              <a:spcBef>
                <a:spcPts val="470"/>
              </a:spcBef>
              <a:buFont typeface="Symbol"/>
              <a:buChar char=""/>
              <a:tabLst>
                <a:tab pos="151765" algn="l"/>
              </a:tabLst>
            </a:pPr>
            <a:r>
              <a:rPr sz="1550" dirty="0">
                <a:latin typeface="Times New Roman"/>
                <a:cs typeface="Times New Roman"/>
              </a:rPr>
              <a:t>sin</a:t>
            </a:r>
            <a:r>
              <a:rPr sz="1550" spc="120" dirty="0">
                <a:latin typeface="Times New Roman"/>
                <a:cs typeface="Times New Roman"/>
              </a:rPr>
              <a:t>(</a:t>
            </a:r>
            <a:r>
              <a:rPr sz="1550" i="1" spc="4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235687" y="2195907"/>
            <a:ext cx="620059" cy="5411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034">
              <a:lnSpc>
                <a:spcPct val="100000"/>
              </a:lnSpc>
            </a:pPr>
            <a:r>
              <a:rPr sz="1550" dirty="0">
                <a:latin typeface="Times New Roman"/>
                <a:cs typeface="Times New Roman"/>
              </a:rPr>
              <a:t>sin</a:t>
            </a:r>
            <a:r>
              <a:rPr sz="1550" spc="125" dirty="0">
                <a:latin typeface="Times New Roman"/>
                <a:cs typeface="Times New Roman"/>
              </a:rPr>
              <a:t>(</a:t>
            </a:r>
            <a:r>
              <a:rPr sz="1550" i="1" spc="3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1550" dirty="0">
                <a:latin typeface="Times New Roman"/>
                <a:cs typeface="Times New Roman"/>
              </a:rPr>
              <a:t>cos</a:t>
            </a:r>
            <a:r>
              <a:rPr sz="1550" spc="110" dirty="0">
                <a:latin typeface="Times New Roman"/>
                <a:cs typeface="Times New Roman"/>
              </a:rPr>
              <a:t>(</a:t>
            </a:r>
            <a:r>
              <a:rPr sz="1550" i="1" spc="4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472329" y="2286733"/>
            <a:ext cx="1762312" cy="23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1130" indent="-138430">
              <a:lnSpc>
                <a:spcPct val="100000"/>
              </a:lnSpc>
              <a:buFont typeface="Symbol"/>
              <a:buChar char=""/>
              <a:tabLst>
                <a:tab pos="151765" algn="l"/>
              </a:tabLst>
            </a:pPr>
            <a:r>
              <a:rPr sz="1550" dirty="0">
                <a:latin typeface="Times New Roman"/>
                <a:cs typeface="Times New Roman"/>
              </a:rPr>
              <a:t>sin</a:t>
            </a:r>
            <a:r>
              <a:rPr sz="1550" spc="120" dirty="0">
                <a:latin typeface="Times New Roman"/>
                <a:cs typeface="Times New Roman"/>
              </a:rPr>
              <a:t>(</a:t>
            </a:r>
            <a:r>
              <a:rPr sz="1550" i="1" spc="4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 </a:t>
            </a:r>
            <a:r>
              <a:rPr sz="1550" spc="-9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35" dirty="0">
                <a:latin typeface="Times New Roman"/>
                <a:cs typeface="Times New Roman"/>
              </a:rPr>
              <a:t> </a:t>
            </a:r>
            <a:r>
              <a:rPr sz="1550" spc="185" dirty="0">
                <a:latin typeface="Symbol"/>
                <a:cs typeface="Symbol"/>
              </a:rPr>
              <a:t></a:t>
            </a:r>
            <a:r>
              <a:rPr sz="1550" dirty="0">
                <a:latin typeface="Times New Roman"/>
                <a:cs typeface="Times New Roman"/>
              </a:rPr>
              <a:t>sec</a:t>
            </a:r>
            <a:r>
              <a:rPr sz="1550" spc="100" dirty="0">
                <a:latin typeface="Times New Roman"/>
                <a:cs typeface="Times New Roman"/>
              </a:rPr>
              <a:t>(</a:t>
            </a:r>
            <a:r>
              <a:rPr sz="1550" i="1" spc="4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451711" y="2476843"/>
            <a:ext cx="787400" cy="23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4940" indent="-142240">
              <a:lnSpc>
                <a:spcPct val="100000"/>
              </a:lnSpc>
              <a:buFont typeface="Symbol"/>
              <a:buChar char=""/>
              <a:tabLst>
                <a:tab pos="155575" algn="l"/>
              </a:tabLst>
            </a:pPr>
            <a:r>
              <a:rPr sz="1550" dirty="0">
                <a:latin typeface="Times New Roman"/>
                <a:cs typeface="Times New Roman"/>
              </a:rPr>
              <a:t>cos</a:t>
            </a:r>
            <a:r>
              <a:rPr sz="1550" spc="110" dirty="0">
                <a:latin typeface="Times New Roman"/>
                <a:cs typeface="Times New Roman"/>
              </a:rPr>
              <a:t>(</a:t>
            </a:r>
            <a:r>
              <a:rPr sz="1550" i="1" spc="3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234724" y="2098657"/>
            <a:ext cx="2026771" cy="8348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2300">
              <a:lnSpc>
                <a:spcPct val="100000"/>
              </a:lnSpc>
              <a:tabLst>
                <a:tab pos="1166495" algn="l"/>
              </a:tabLst>
            </a:pPr>
            <a:r>
              <a:rPr sz="1550" dirty="0">
                <a:latin typeface="Times New Roman"/>
                <a:cs typeface="Times New Roman"/>
              </a:rPr>
              <a:t>0	sin</a:t>
            </a:r>
            <a:r>
              <a:rPr sz="1550" spc="120" dirty="0">
                <a:latin typeface="Times New Roman"/>
                <a:cs typeface="Times New Roman"/>
              </a:rPr>
              <a:t>(</a:t>
            </a:r>
            <a:r>
              <a:rPr sz="1550" i="1" spc="4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  <a:p>
            <a:pPr marL="424180" marR="5080" indent="-412115">
              <a:lnSpc>
                <a:spcPct val="125499"/>
              </a:lnSpc>
              <a:tabLst>
                <a:tab pos="621665" algn="l"/>
                <a:tab pos="1100455" algn="l"/>
                <a:tab pos="1153160" algn="l"/>
              </a:tabLst>
            </a:pPr>
            <a:r>
              <a:rPr sz="1550" i="1" dirty="0">
                <a:latin typeface="Times New Roman"/>
                <a:cs typeface="Times New Roman"/>
              </a:rPr>
              <a:t>D </a:t>
            </a:r>
            <a:r>
              <a:rPr sz="1550" i="1" spc="-2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dirty="0">
                <a:latin typeface="Times New Roman"/>
                <a:cs typeface="Times New Roman"/>
              </a:rPr>
              <a:t>		0		cos</a:t>
            </a:r>
            <a:r>
              <a:rPr sz="1550" spc="110" dirty="0">
                <a:latin typeface="Times New Roman"/>
                <a:cs typeface="Times New Roman"/>
              </a:rPr>
              <a:t>(</a:t>
            </a:r>
            <a:r>
              <a:rPr sz="1550" i="1" spc="3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 sec</a:t>
            </a:r>
            <a:r>
              <a:rPr sz="1550" spc="100" dirty="0">
                <a:latin typeface="Times New Roman"/>
                <a:cs typeface="Times New Roman"/>
              </a:rPr>
              <a:t>(</a:t>
            </a:r>
            <a:r>
              <a:rPr sz="1550" i="1" spc="4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	</a:t>
            </a:r>
            <a:r>
              <a:rPr sz="1550" dirty="0">
                <a:latin typeface="Symbol"/>
                <a:cs typeface="Symbol"/>
              </a:rPr>
              <a:t></a:t>
            </a:r>
            <a:r>
              <a:rPr sz="1550" spc="-15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sin</a:t>
            </a:r>
            <a:r>
              <a:rPr sz="1550" spc="125" dirty="0">
                <a:latin typeface="Times New Roman"/>
                <a:cs typeface="Times New Roman"/>
              </a:rPr>
              <a:t>(</a:t>
            </a:r>
            <a:r>
              <a:rPr sz="1550" i="1" spc="3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534200" y="2098657"/>
            <a:ext cx="619312" cy="23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dirty="0">
                <a:latin typeface="Times New Roman"/>
                <a:cs typeface="Times New Roman"/>
              </a:rPr>
              <a:t>cos</a:t>
            </a:r>
            <a:r>
              <a:rPr sz="1550" spc="100" dirty="0">
                <a:latin typeface="Times New Roman"/>
                <a:cs typeface="Times New Roman"/>
              </a:rPr>
              <a:t>(</a:t>
            </a:r>
            <a:r>
              <a:rPr sz="1550" i="1" spc="4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83552" y="2365309"/>
            <a:ext cx="95624" cy="130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5" dirty="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488469" y="2683610"/>
            <a:ext cx="4979894" cy="3616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spc="-10" dirty="0">
                <a:latin typeface="Symbol"/>
                <a:cs typeface="Symbol"/>
              </a:rPr>
              <a:t></a:t>
            </a:r>
            <a:r>
              <a:rPr sz="1550" spc="-70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sec</a:t>
            </a:r>
            <a:r>
              <a:rPr sz="1550" spc="95" dirty="0">
                <a:latin typeface="Times New Roman"/>
                <a:cs typeface="Times New Roman"/>
              </a:rPr>
              <a:t>(</a:t>
            </a:r>
            <a:r>
              <a:rPr sz="1550" i="1" spc="25" dirty="0">
                <a:latin typeface="Times New Roman"/>
                <a:cs typeface="Times New Roman"/>
              </a:rPr>
              <a:t>x</a:t>
            </a:r>
            <a:r>
              <a:rPr sz="1550" spc="5" dirty="0">
                <a:latin typeface="Times New Roman"/>
                <a:cs typeface="Times New Roman"/>
              </a:rPr>
              <a:t>)</a:t>
            </a:r>
            <a:r>
              <a:rPr sz="2350" spc="-360" dirty="0">
                <a:latin typeface="Symbol"/>
                <a:cs typeface="Symbol"/>
              </a:rPr>
              <a:t></a:t>
            </a:r>
            <a:r>
              <a:rPr sz="1550" spc="-10" dirty="0">
                <a:latin typeface="Symbol"/>
                <a:cs typeface="Symbol"/>
              </a:rPr>
              <a:t></a:t>
            </a:r>
            <a:r>
              <a:rPr sz="1550" spc="-140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sin</a:t>
            </a:r>
            <a:r>
              <a:rPr sz="1550" spc="-240" dirty="0">
                <a:latin typeface="Times New Roman"/>
                <a:cs typeface="Times New Roman"/>
              </a:rPr>
              <a:t> </a:t>
            </a:r>
            <a:r>
              <a:rPr sz="1275" spc="7" baseline="45751" dirty="0">
                <a:latin typeface="Times New Roman"/>
                <a:cs typeface="Times New Roman"/>
              </a:rPr>
              <a:t>2</a:t>
            </a:r>
            <a:r>
              <a:rPr sz="1275" spc="-60" baseline="45751" dirty="0">
                <a:latin typeface="Times New Roman"/>
                <a:cs typeface="Times New Roman"/>
              </a:rPr>
              <a:t> </a:t>
            </a:r>
            <a:r>
              <a:rPr sz="1550" spc="105" dirty="0">
                <a:latin typeface="Times New Roman"/>
                <a:cs typeface="Times New Roman"/>
              </a:rPr>
              <a:t>(</a:t>
            </a:r>
            <a:r>
              <a:rPr sz="1550" i="1" spc="25" dirty="0">
                <a:latin typeface="Times New Roman"/>
                <a:cs typeface="Times New Roman"/>
              </a:rPr>
              <a:t>x</a:t>
            </a:r>
            <a:r>
              <a:rPr sz="1550" spc="-10" dirty="0">
                <a:latin typeface="Times New Roman"/>
                <a:cs typeface="Times New Roman"/>
              </a:rPr>
              <a:t>)</a:t>
            </a:r>
            <a:r>
              <a:rPr sz="1550" spc="-100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</a:t>
            </a:r>
            <a:r>
              <a:rPr sz="1550" spc="-125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co</a:t>
            </a:r>
            <a:r>
              <a:rPr sz="1550" spc="75" dirty="0">
                <a:latin typeface="Times New Roman"/>
                <a:cs typeface="Times New Roman"/>
              </a:rPr>
              <a:t>s</a:t>
            </a:r>
            <a:r>
              <a:rPr sz="1275" spc="7" baseline="45751" dirty="0">
                <a:latin typeface="Times New Roman"/>
                <a:cs typeface="Times New Roman"/>
              </a:rPr>
              <a:t>2</a:t>
            </a:r>
            <a:r>
              <a:rPr sz="1275" spc="-60" baseline="45751" dirty="0">
                <a:latin typeface="Times New Roman"/>
                <a:cs typeface="Times New Roman"/>
              </a:rPr>
              <a:t> </a:t>
            </a:r>
            <a:r>
              <a:rPr sz="1550" spc="100" dirty="0">
                <a:latin typeface="Times New Roman"/>
                <a:cs typeface="Times New Roman"/>
              </a:rPr>
              <a:t>(</a:t>
            </a:r>
            <a:r>
              <a:rPr sz="1550" i="1" spc="25" dirty="0">
                <a:latin typeface="Times New Roman"/>
                <a:cs typeface="Times New Roman"/>
              </a:rPr>
              <a:t>x</a:t>
            </a:r>
            <a:r>
              <a:rPr sz="1550" spc="50" dirty="0">
                <a:latin typeface="Times New Roman"/>
                <a:cs typeface="Times New Roman"/>
              </a:rPr>
              <a:t>)</a:t>
            </a:r>
            <a:r>
              <a:rPr sz="2350" spc="-85" dirty="0">
                <a:latin typeface="Symbol"/>
                <a:cs typeface="Symbol"/>
              </a:rPr>
              <a:t></a:t>
            </a:r>
            <a:r>
              <a:rPr sz="1550" spc="-10" dirty="0">
                <a:latin typeface="Symbol"/>
                <a:cs typeface="Symbol"/>
              </a:rPr>
              <a:t></a:t>
            </a:r>
            <a:r>
              <a:rPr sz="1550" spc="-70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sec</a:t>
            </a:r>
            <a:r>
              <a:rPr sz="1550" spc="95" dirty="0">
                <a:latin typeface="Times New Roman"/>
                <a:cs typeface="Times New Roman"/>
              </a:rPr>
              <a:t>(</a:t>
            </a:r>
            <a:r>
              <a:rPr sz="1550" i="1" spc="25" dirty="0">
                <a:latin typeface="Times New Roman"/>
                <a:cs typeface="Times New Roman"/>
              </a:rPr>
              <a:t>x</a:t>
            </a:r>
            <a:r>
              <a:rPr sz="1550" spc="-10" dirty="0">
                <a:latin typeface="Times New Roman"/>
                <a:cs typeface="Times New Roman"/>
              </a:rPr>
              <a:t>)</a:t>
            </a:r>
            <a:r>
              <a:rPr sz="1550" spc="-204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</a:t>
            </a:r>
            <a:r>
              <a:rPr sz="1550" spc="-165" dirty="0">
                <a:latin typeface="Times New Roman"/>
                <a:cs typeface="Times New Roman"/>
              </a:rPr>
              <a:t> </a:t>
            </a:r>
            <a:r>
              <a:rPr sz="1550" spc="25" dirty="0">
                <a:latin typeface="Times New Roman"/>
                <a:cs typeface="Times New Roman"/>
              </a:rPr>
              <a:t>(</a:t>
            </a:r>
            <a:r>
              <a:rPr sz="1550" spc="-10" dirty="0">
                <a:latin typeface="Symbol"/>
                <a:cs typeface="Symbol"/>
              </a:rPr>
              <a:t></a:t>
            </a:r>
            <a:r>
              <a:rPr sz="1550" spc="-135" dirty="0">
                <a:latin typeface="Times New Roman"/>
                <a:cs typeface="Times New Roman"/>
              </a:rPr>
              <a:t>1</a:t>
            </a:r>
            <a:r>
              <a:rPr sz="1550" spc="-10" dirty="0">
                <a:latin typeface="Times New Roman"/>
                <a:cs typeface="Times New Roman"/>
              </a:rPr>
              <a:t>)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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spc="165" dirty="0">
                <a:latin typeface="Symbol"/>
                <a:cs typeface="Symbol"/>
              </a:rPr>
              <a:t></a:t>
            </a:r>
            <a:r>
              <a:rPr sz="1550" spc="-10" dirty="0">
                <a:latin typeface="Times New Roman"/>
                <a:cs typeface="Times New Roman"/>
              </a:rPr>
              <a:t>sec</a:t>
            </a:r>
            <a:r>
              <a:rPr sz="1550" spc="90" dirty="0">
                <a:latin typeface="Times New Roman"/>
                <a:cs typeface="Times New Roman"/>
              </a:rPr>
              <a:t>(</a:t>
            </a:r>
            <a:r>
              <a:rPr sz="1550" i="1" spc="25" dirty="0">
                <a:latin typeface="Times New Roman"/>
                <a:cs typeface="Times New Roman"/>
              </a:rPr>
              <a:t>x</a:t>
            </a:r>
            <a:r>
              <a:rPr sz="1550" spc="-10" dirty="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744532" y="3175531"/>
            <a:ext cx="0" cy="526567"/>
          </a:xfrm>
          <a:custGeom>
            <a:avLst/>
            <a:gdLst/>
            <a:ahLst/>
            <a:cxnLst/>
            <a:rect l="l" t="t" r="r" b="b"/>
            <a:pathLst>
              <a:path h="821054">
                <a:moveTo>
                  <a:pt x="0" y="0"/>
                </a:moveTo>
                <a:lnTo>
                  <a:pt x="0" y="820674"/>
                </a:lnTo>
              </a:path>
            </a:pathLst>
          </a:custGeom>
          <a:ln w="6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654909" y="3175531"/>
            <a:ext cx="0" cy="526567"/>
          </a:xfrm>
          <a:custGeom>
            <a:avLst/>
            <a:gdLst/>
            <a:ahLst/>
            <a:cxnLst/>
            <a:rect l="l" t="t" r="r" b="b"/>
            <a:pathLst>
              <a:path h="821054">
                <a:moveTo>
                  <a:pt x="0" y="0"/>
                </a:moveTo>
                <a:lnTo>
                  <a:pt x="0" y="820674"/>
                </a:lnTo>
              </a:path>
            </a:pathLst>
          </a:custGeom>
          <a:ln w="6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141694" y="3272292"/>
            <a:ext cx="0" cy="333126"/>
          </a:xfrm>
          <a:custGeom>
            <a:avLst/>
            <a:gdLst/>
            <a:ahLst/>
            <a:cxnLst/>
            <a:rect l="l" t="t" r="r" b="b"/>
            <a:pathLst>
              <a:path h="519429">
                <a:moveTo>
                  <a:pt x="0" y="0"/>
                </a:moveTo>
                <a:lnTo>
                  <a:pt x="0" y="518922"/>
                </a:lnTo>
              </a:path>
            </a:pathLst>
          </a:custGeom>
          <a:ln w="6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721275" y="3272292"/>
            <a:ext cx="0" cy="333126"/>
          </a:xfrm>
          <a:custGeom>
            <a:avLst/>
            <a:gdLst/>
            <a:ahLst/>
            <a:cxnLst/>
            <a:rect l="l" t="t" r="r" b="b"/>
            <a:pathLst>
              <a:path h="519429">
                <a:moveTo>
                  <a:pt x="0" y="0"/>
                </a:moveTo>
                <a:lnTo>
                  <a:pt x="0" y="518922"/>
                </a:lnTo>
              </a:path>
            </a:pathLst>
          </a:custGeom>
          <a:ln w="6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4141110" y="3265097"/>
            <a:ext cx="1582271" cy="5963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96850">
              <a:lnSpc>
                <a:spcPct val="125499"/>
              </a:lnSpc>
              <a:tabLst>
                <a:tab pos="688340" algn="l"/>
              </a:tabLst>
            </a:pPr>
            <a:r>
              <a:rPr sz="1550" dirty="0">
                <a:latin typeface="Times New Roman"/>
                <a:cs typeface="Times New Roman"/>
              </a:rPr>
              <a:t>0	</a:t>
            </a:r>
            <a:r>
              <a:rPr sz="1550" spc="-260" dirty="0">
                <a:latin typeface="Times New Roman"/>
                <a:cs typeface="Times New Roman"/>
              </a:rPr>
              <a:t> </a:t>
            </a:r>
            <a:r>
              <a:rPr sz="1550" spc="-260" dirty="0">
                <a:latin typeface="Symbol"/>
                <a:cs typeface="Symbol"/>
              </a:rPr>
              <a:t></a:t>
            </a:r>
            <a:r>
              <a:rPr sz="1550" spc="-15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sin</a:t>
            </a:r>
            <a:r>
              <a:rPr sz="1550" spc="120" dirty="0">
                <a:latin typeface="Times New Roman"/>
                <a:cs typeface="Times New Roman"/>
              </a:rPr>
              <a:t>(</a:t>
            </a:r>
            <a:r>
              <a:rPr sz="1550" i="1" spc="4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 sec</a:t>
            </a:r>
            <a:r>
              <a:rPr sz="1550" spc="100" dirty="0">
                <a:latin typeface="Times New Roman"/>
                <a:cs typeface="Times New Roman"/>
              </a:rPr>
              <a:t>(</a:t>
            </a:r>
            <a:r>
              <a:rPr sz="1550" i="1" spc="3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	</a:t>
            </a:r>
            <a:r>
              <a:rPr sz="1550" dirty="0">
                <a:latin typeface="Symbol"/>
                <a:cs typeface="Symbol"/>
              </a:rPr>
              <a:t></a:t>
            </a:r>
            <a:r>
              <a:rPr sz="1550" spc="-12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cos</a:t>
            </a:r>
            <a:r>
              <a:rPr sz="1550" spc="110" dirty="0">
                <a:latin typeface="Times New Roman"/>
                <a:cs typeface="Times New Roman"/>
              </a:rPr>
              <a:t>(</a:t>
            </a:r>
            <a:r>
              <a:rPr sz="1550" i="1" spc="3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889608" y="3357949"/>
            <a:ext cx="1274482" cy="23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dirty="0">
                <a:latin typeface="Symbol"/>
                <a:cs typeface="Symbol"/>
              </a:rPr>
              <a:t></a:t>
            </a:r>
            <a:r>
              <a:rPr sz="1550" spc="-15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sin</a:t>
            </a:r>
            <a:r>
              <a:rPr sz="1550" spc="125" dirty="0">
                <a:latin typeface="Times New Roman"/>
                <a:cs typeface="Times New Roman"/>
              </a:rPr>
              <a:t>(</a:t>
            </a:r>
            <a:r>
              <a:rPr sz="1550" i="1" spc="3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 </a:t>
            </a:r>
            <a:r>
              <a:rPr sz="1550" spc="-9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35" dirty="0">
                <a:latin typeface="Times New Roman"/>
                <a:cs typeface="Times New Roman"/>
              </a:rPr>
              <a:t> </a:t>
            </a:r>
            <a:r>
              <a:rPr sz="1550" spc="-5" dirty="0">
                <a:latin typeface="Symbol"/>
                <a:cs typeface="Symbol"/>
              </a:rPr>
              <a:t></a:t>
            </a:r>
            <a:r>
              <a:rPr sz="1550" dirty="0">
                <a:latin typeface="Times New Roman"/>
                <a:cs typeface="Times New Roman"/>
              </a:rPr>
              <a:t>1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747519" y="3170092"/>
            <a:ext cx="1909482" cy="8438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7680">
              <a:lnSpc>
                <a:spcPct val="100000"/>
              </a:lnSpc>
            </a:pPr>
            <a:r>
              <a:rPr sz="1550" dirty="0">
                <a:latin typeface="Times New Roman"/>
                <a:cs typeface="Times New Roman"/>
              </a:rPr>
              <a:t>0</a:t>
            </a:r>
            <a:endParaRPr sz="1550">
              <a:latin typeface="Times New Roman"/>
              <a:cs typeface="Times New Roman"/>
            </a:endParaRPr>
          </a:p>
          <a:p>
            <a:pPr marL="487680">
              <a:lnSpc>
                <a:spcPct val="100000"/>
              </a:lnSpc>
              <a:spcBef>
                <a:spcPts val="470"/>
              </a:spcBef>
            </a:pPr>
            <a:r>
              <a:rPr sz="1550" dirty="0">
                <a:latin typeface="Times New Roman"/>
                <a:cs typeface="Times New Roman"/>
              </a:rPr>
              <a:t>0</a:t>
            </a: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  <a:tabLst>
                <a:tab pos="290195" algn="l"/>
                <a:tab pos="966469" algn="l"/>
              </a:tabLst>
            </a:pPr>
            <a:r>
              <a:rPr sz="1550" dirty="0">
                <a:latin typeface="Times New Roman"/>
                <a:cs typeface="Times New Roman"/>
              </a:rPr>
              <a:t>0	sec</a:t>
            </a:r>
            <a:r>
              <a:rPr sz="1550" spc="95" dirty="0">
                <a:latin typeface="Times New Roman"/>
                <a:cs typeface="Times New Roman"/>
              </a:rPr>
              <a:t>(</a:t>
            </a:r>
            <a:r>
              <a:rPr sz="1550" i="1" spc="4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	</a:t>
            </a:r>
            <a:r>
              <a:rPr sz="1550" dirty="0">
                <a:latin typeface="Symbol"/>
                <a:cs typeface="Symbol"/>
              </a:rPr>
              <a:t></a:t>
            </a:r>
            <a:r>
              <a:rPr sz="1550" spc="-13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cos</a:t>
            </a:r>
            <a:r>
              <a:rPr sz="1550" spc="110" dirty="0">
                <a:latin typeface="Times New Roman"/>
                <a:cs typeface="Times New Roman"/>
              </a:rPr>
              <a:t>(</a:t>
            </a:r>
            <a:r>
              <a:rPr sz="1550" i="1" spc="4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233842" y="3357949"/>
            <a:ext cx="660400" cy="23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i="1" dirty="0">
                <a:latin typeface="Times New Roman"/>
                <a:cs typeface="Times New Roman"/>
              </a:rPr>
              <a:t>D </a:t>
            </a:r>
            <a:r>
              <a:rPr sz="1550" i="1" spc="15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14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0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951495" y="3169873"/>
            <a:ext cx="619312" cy="23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dirty="0">
                <a:latin typeface="Times New Roman"/>
                <a:cs typeface="Times New Roman"/>
              </a:rPr>
              <a:t>cos</a:t>
            </a:r>
            <a:r>
              <a:rPr sz="1550" spc="110" dirty="0">
                <a:latin typeface="Times New Roman"/>
                <a:cs typeface="Times New Roman"/>
              </a:rPr>
              <a:t>(</a:t>
            </a:r>
            <a:r>
              <a:rPr sz="1550" i="1" spc="3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745741" y="3170091"/>
            <a:ext cx="146424" cy="23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dirty="0">
                <a:latin typeface="Times New Roman"/>
                <a:cs typeface="Times New Roman"/>
              </a:rPr>
              <a:t>1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397895" y="3436525"/>
            <a:ext cx="95624" cy="130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5" dirty="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539539" y="3786053"/>
            <a:ext cx="2320365" cy="23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dirty="0">
                <a:latin typeface="Symbol"/>
                <a:cs typeface="Symbol"/>
              </a:rPr>
              <a:t></a:t>
            </a:r>
            <a:r>
              <a:rPr sz="1550" spc="-7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sin</a:t>
            </a:r>
            <a:r>
              <a:rPr sz="1550" spc="120" dirty="0">
                <a:latin typeface="Times New Roman"/>
                <a:cs typeface="Times New Roman"/>
              </a:rPr>
              <a:t>(</a:t>
            </a:r>
            <a:r>
              <a:rPr sz="1550" i="1" spc="4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r>
              <a:rPr sz="1550" spc="-204" dirty="0">
                <a:latin typeface="Times New Roman"/>
                <a:cs typeface="Times New Roman"/>
              </a:rPr>
              <a:t> </a:t>
            </a:r>
            <a:r>
              <a:rPr sz="1550" spc="185" dirty="0">
                <a:latin typeface="Symbol"/>
                <a:cs typeface="Symbol"/>
              </a:rPr>
              <a:t></a:t>
            </a:r>
            <a:r>
              <a:rPr sz="1550" dirty="0">
                <a:latin typeface="Times New Roman"/>
                <a:cs typeface="Times New Roman"/>
              </a:rPr>
              <a:t>sec</a:t>
            </a:r>
            <a:r>
              <a:rPr sz="1550" spc="100" dirty="0">
                <a:latin typeface="Times New Roman"/>
                <a:cs typeface="Times New Roman"/>
              </a:rPr>
              <a:t>(</a:t>
            </a:r>
            <a:r>
              <a:rPr sz="1550" i="1" spc="3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tan</a:t>
            </a:r>
            <a:r>
              <a:rPr sz="1550" spc="105" dirty="0">
                <a:latin typeface="Times New Roman"/>
                <a:cs typeface="Times New Roman"/>
              </a:rPr>
              <a:t>(</a:t>
            </a:r>
            <a:r>
              <a:rPr sz="1550" i="1" spc="4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736464" y="4223290"/>
            <a:ext cx="0" cy="526567"/>
          </a:xfrm>
          <a:custGeom>
            <a:avLst/>
            <a:gdLst/>
            <a:ahLst/>
            <a:cxnLst/>
            <a:rect l="l" t="t" r="r" b="b"/>
            <a:pathLst>
              <a:path h="821054">
                <a:moveTo>
                  <a:pt x="0" y="0"/>
                </a:moveTo>
                <a:lnTo>
                  <a:pt x="0" y="820674"/>
                </a:lnTo>
              </a:path>
            </a:pathLst>
          </a:custGeom>
          <a:ln w="6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607398" y="4223290"/>
            <a:ext cx="0" cy="526567"/>
          </a:xfrm>
          <a:custGeom>
            <a:avLst/>
            <a:gdLst/>
            <a:ahLst/>
            <a:cxnLst/>
            <a:rect l="l" t="t" r="r" b="b"/>
            <a:pathLst>
              <a:path h="821054">
                <a:moveTo>
                  <a:pt x="0" y="0"/>
                </a:moveTo>
                <a:lnTo>
                  <a:pt x="0" y="820674"/>
                </a:lnTo>
              </a:path>
            </a:pathLst>
          </a:custGeom>
          <a:ln w="6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094180" y="4320051"/>
            <a:ext cx="0" cy="333126"/>
          </a:xfrm>
          <a:custGeom>
            <a:avLst/>
            <a:gdLst/>
            <a:ahLst/>
            <a:cxnLst/>
            <a:rect l="l" t="t" r="r" b="b"/>
            <a:pathLst>
              <a:path h="519429">
                <a:moveTo>
                  <a:pt x="0" y="0"/>
                </a:moveTo>
                <a:lnTo>
                  <a:pt x="0" y="518922"/>
                </a:lnTo>
              </a:path>
            </a:pathLst>
          </a:custGeom>
          <a:ln w="6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634318" y="4320051"/>
            <a:ext cx="0" cy="333126"/>
          </a:xfrm>
          <a:custGeom>
            <a:avLst/>
            <a:gdLst/>
            <a:ahLst/>
            <a:cxnLst/>
            <a:rect l="l" t="t" r="r" b="b"/>
            <a:pathLst>
              <a:path h="519429">
                <a:moveTo>
                  <a:pt x="0" y="0"/>
                </a:moveTo>
                <a:lnTo>
                  <a:pt x="0" y="518922"/>
                </a:lnTo>
              </a:path>
            </a:pathLst>
          </a:custGeom>
          <a:ln w="6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4100740" y="4314883"/>
            <a:ext cx="1535953" cy="5411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4769">
              <a:lnSpc>
                <a:spcPct val="100000"/>
              </a:lnSpc>
              <a:tabLst>
                <a:tab pos="1000760" algn="l"/>
              </a:tabLst>
            </a:pPr>
            <a:r>
              <a:rPr sz="1550" dirty="0">
                <a:latin typeface="Times New Roman"/>
                <a:cs typeface="Times New Roman"/>
              </a:rPr>
              <a:t>cos</a:t>
            </a:r>
            <a:r>
              <a:rPr sz="1550" spc="110" dirty="0">
                <a:latin typeface="Times New Roman"/>
                <a:cs typeface="Times New Roman"/>
              </a:rPr>
              <a:t>(</a:t>
            </a:r>
            <a:r>
              <a:rPr sz="1550" i="1" spc="4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 	0</a:t>
            </a:r>
            <a:endParaRPr sz="1550">
              <a:latin typeface="Times New Roman"/>
              <a:cs typeface="Times New Roman"/>
            </a:endParaRPr>
          </a:p>
          <a:p>
            <a:pPr marL="151765" indent="-139065">
              <a:lnSpc>
                <a:spcPct val="100000"/>
              </a:lnSpc>
              <a:spcBef>
                <a:spcPts val="475"/>
              </a:spcBef>
              <a:buFont typeface="Symbol"/>
              <a:buChar char=""/>
              <a:tabLst>
                <a:tab pos="152400" algn="l"/>
                <a:tab pos="803275" algn="l"/>
              </a:tabLst>
            </a:pPr>
            <a:r>
              <a:rPr sz="1550" dirty="0">
                <a:latin typeface="Times New Roman"/>
                <a:cs typeface="Times New Roman"/>
              </a:rPr>
              <a:t>sin</a:t>
            </a:r>
            <a:r>
              <a:rPr sz="1550" spc="120" dirty="0">
                <a:latin typeface="Times New Roman"/>
                <a:cs typeface="Times New Roman"/>
              </a:rPr>
              <a:t>(</a:t>
            </a:r>
            <a:r>
              <a:rPr sz="1550" i="1" spc="4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	sec</a:t>
            </a:r>
            <a:r>
              <a:rPr sz="1550" spc="95" dirty="0">
                <a:latin typeface="Times New Roman"/>
                <a:cs typeface="Times New Roman"/>
              </a:rPr>
              <a:t>(</a:t>
            </a:r>
            <a:r>
              <a:rPr sz="1550" i="1" spc="4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234724" y="4217632"/>
            <a:ext cx="2881406" cy="8438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0055">
              <a:lnSpc>
                <a:spcPct val="100000"/>
              </a:lnSpc>
              <a:tabLst>
                <a:tab pos="791845" algn="l"/>
                <a:tab pos="1713864" algn="l"/>
              </a:tabLst>
            </a:pPr>
            <a:r>
              <a:rPr sz="1550" dirty="0">
                <a:latin typeface="Times New Roman"/>
                <a:cs typeface="Times New Roman"/>
              </a:rPr>
              <a:t>1	sin</a:t>
            </a:r>
            <a:r>
              <a:rPr sz="1550" spc="120" dirty="0">
                <a:latin typeface="Times New Roman"/>
                <a:cs typeface="Times New Roman"/>
              </a:rPr>
              <a:t>(</a:t>
            </a:r>
            <a:r>
              <a:rPr sz="1550" i="1" spc="4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 	0</a:t>
            </a: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  <a:tabLst>
                <a:tab pos="777875" algn="l"/>
                <a:tab pos="1713864" algn="l"/>
                <a:tab pos="2075180" algn="l"/>
              </a:tabLst>
            </a:pPr>
            <a:r>
              <a:rPr sz="1550" i="1" dirty="0">
                <a:latin typeface="Times New Roman"/>
                <a:cs typeface="Times New Roman"/>
              </a:rPr>
              <a:t>D </a:t>
            </a:r>
            <a:r>
              <a:rPr sz="1550" i="1" spc="9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14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0	cos</a:t>
            </a:r>
            <a:r>
              <a:rPr sz="1550" spc="110" dirty="0">
                <a:latin typeface="Times New Roman"/>
                <a:cs typeface="Times New Roman"/>
              </a:rPr>
              <a:t>(</a:t>
            </a:r>
            <a:r>
              <a:rPr sz="1550" i="1" spc="3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	0	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25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</a:t>
            </a:r>
            <a:r>
              <a:rPr sz="1550" dirty="0">
                <a:latin typeface="Times New Roman"/>
                <a:cs typeface="Times New Roman"/>
              </a:rPr>
              <a:t>1</a:t>
            </a:r>
            <a:endParaRPr sz="1550">
              <a:latin typeface="Times New Roman"/>
              <a:cs typeface="Times New Roman"/>
            </a:endParaRPr>
          </a:p>
          <a:p>
            <a:pPr marL="441325">
              <a:lnSpc>
                <a:spcPct val="100000"/>
              </a:lnSpc>
              <a:spcBef>
                <a:spcPts val="475"/>
              </a:spcBef>
              <a:tabLst>
                <a:tab pos="725805" algn="l"/>
                <a:tab pos="1515745" algn="l"/>
              </a:tabLst>
            </a:pPr>
            <a:r>
              <a:rPr sz="1550" dirty="0">
                <a:latin typeface="Times New Roman"/>
                <a:cs typeface="Times New Roman"/>
              </a:rPr>
              <a:t>0	</a:t>
            </a:r>
            <a:r>
              <a:rPr sz="1550" dirty="0">
                <a:latin typeface="Symbol"/>
                <a:cs typeface="Symbol"/>
              </a:rPr>
              <a:t></a:t>
            </a:r>
            <a:r>
              <a:rPr sz="1550" spc="-15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sin</a:t>
            </a:r>
            <a:r>
              <a:rPr sz="1550" spc="120" dirty="0">
                <a:latin typeface="Times New Roman"/>
                <a:cs typeface="Times New Roman"/>
              </a:rPr>
              <a:t>(</a:t>
            </a:r>
            <a:r>
              <a:rPr sz="1550" i="1" spc="4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	sec</a:t>
            </a:r>
            <a:r>
              <a:rPr sz="1550" spc="100" dirty="0">
                <a:latin typeface="Times New Roman"/>
                <a:cs typeface="Times New Roman"/>
              </a:rPr>
              <a:t>(</a:t>
            </a:r>
            <a:r>
              <a:rPr sz="1550" i="1" spc="4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393414" y="4484284"/>
            <a:ext cx="95624" cy="130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5" dirty="0">
                <a:latin typeface="Times New Roman"/>
                <a:cs typeface="Times New Roman"/>
              </a:rPr>
              <a:t>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538643" y="4833812"/>
            <a:ext cx="1884082" cy="23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dirty="0">
                <a:latin typeface="Symbol"/>
                <a:cs typeface="Symbol"/>
              </a:rPr>
              <a:t></a:t>
            </a:r>
            <a:r>
              <a:rPr sz="1550" spc="-5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cos</a:t>
            </a:r>
            <a:r>
              <a:rPr sz="1550" spc="110" dirty="0">
                <a:latin typeface="Times New Roman"/>
                <a:cs typeface="Times New Roman"/>
              </a:rPr>
              <a:t>(</a:t>
            </a:r>
            <a:r>
              <a:rPr sz="1550" i="1" spc="4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r>
              <a:rPr sz="1550" spc="-204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</a:t>
            </a:r>
            <a:r>
              <a:rPr sz="1550" spc="-19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sec</a:t>
            </a:r>
            <a:r>
              <a:rPr sz="1550" spc="95" dirty="0">
                <a:latin typeface="Times New Roman"/>
                <a:cs typeface="Times New Roman"/>
              </a:rPr>
              <a:t>(</a:t>
            </a:r>
            <a:r>
              <a:rPr sz="1550" i="1" spc="4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20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1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4576481" y="5414236"/>
            <a:ext cx="1370106" cy="0"/>
          </a:xfrm>
          <a:custGeom>
            <a:avLst/>
            <a:gdLst/>
            <a:ahLst/>
            <a:cxnLst/>
            <a:rect l="l" t="t" r="r" b="b"/>
            <a:pathLst>
              <a:path w="1164589">
                <a:moveTo>
                  <a:pt x="0" y="0"/>
                </a:moveTo>
                <a:lnTo>
                  <a:pt x="1164336" y="0"/>
                </a:lnTo>
              </a:path>
            </a:pathLst>
          </a:custGeom>
          <a:ln w="6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1631890" y="5334146"/>
            <a:ext cx="2159747" cy="323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62000" algn="l"/>
                <a:tab pos="1748155" algn="l"/>
              </a:tabLst>
            </a:pPr>
            <a:r>
              <a:rPr sz="2100" spc="5" dirty="0">
                <a:latin typeface="Symbol"/>
                <a:cs typeface="Symbol"/>
              </a:rPr>
              <a:t></a:t>
            </a:r>
            <a:r>
              <a:rPr sz="2100" spc="55" dirty="0">
                <a:latin typeface="Times New Roman"/>
                <a:cs typeface="Times New Roman"/>
              </a:rPr>
              <a:t> </a:t>
            </a:r>
            <a:r>
              <a:rPr sz="2325" i="1" baseline="-25089" dirty="0">
                <a:latin typeface="Times New Roman"/>
                <a:cs typeface="Times New Roman"/>
              </a:rPr>
              <a:t>D	</a:t>
            </a:r>
            <a:r>
              <a:rPr sz="2100" spc="5" dirty="0">
                <a:latin typeface="Symbol"/>
                <a:cs typeface="Symbol"/>
              </a:rPr>
              <a:t></a:t>
            </a:r>
            <a:r>
              <a:rPr sz="2100" dirty="0">
                <a:latin typeface="Times New Roman"/>
                <a:cs typeface="Times New Roman"/>
              </a:rPr>
              <a:t>	</a:t>
            </a:r>
            <a:r>
              <a:rPr sz="2100" spc="5" dirty="0">
                <a:latin typeface="Symbol"/>
                <a:cs typeface="Symbol"/>
              </a:rPr>
              <a:t>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775012" y="5414236"/>
            <a:ext cx="253253" cy="0"/>
          </a:xfrm>
          <a:custGeom>
            <a:avLst/>
            <a:gdLst/>
            <a:ahLst/>
            <a:cxnLst/>
            <a:rect l="l" t="t" r="r" b="b"/>
            <a:pathLst>
              <a:path w="215264">
                <a:moveTo>
                  <a:pt x="0" y="0"/>
                </a:moveTo>
                <a:lnTo>
                  <a:pt x="165544" y="0"/>
                </a:lnTo>
                <a:lnTo>
                  <a:pt x="142481" y="0"/>
                </a:lnTo>
                <a:lnTo>
                  <a:pt x="214884" y="0"/>
                </a:lnTo>
              </a:path>
            </a:pathLst>
          </a:custGeom>
          <a:ln w="6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4565113" y="5431731"/>
            <a:ext cx="1390276" cy="23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dirty="0">
                <a:latin typeface="Times New Roman"/>
                <a:cs typeface="Times New Roman"/>
              </a:rPr>
              <a:t>sec</a:t>
            </a:r>
            <a:r>
              <a:rPr sz="1550" spc="100" dirty="0">
                <a:latin typeface="Times New Roman"/>
                <a:cs typeface="Times New Roman"/>
              </a:rPr>
              <a:t>(</a:t>
            </a:r>
            <a:r>
              <a:rPr sz="1550" i="1" spc="35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r>
              <a:rPr sz="1550" spc="-10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5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tan</a:t>
            </a:r>
            <a:r>
              <a:rPr sz="1550" spc="105" dirty="0">
                <a:latin typeface="Times New Roman"/>
                <a:cs typeface="Times New Roman"/>
              </a:rPr>
              <a:t>(</a:t>
            </a:r>
            <a:r>
              <a:rPr sz="1550" i="1" spc="4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791487" y="5254824"/>
            <a:ext cx="2429435" cy="23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325" baseline="-34050" dirty="0">
                <a:latin typeface="Times New Roman"/>
                <a:cs typeface="Times New Roman"/>
              </a:rPr>
              <a:t>sec</a:t>
            </a:r>
            <a:r>
              <a:rPr sz="2325" spc="150" baseline="-34050" dirty="0">
                <a:latin typeface="Times New Roman"/>
                <a:cs typeface="Times New Roman"/>
              </a:rPr>
              <a:t>(</a:t>
            </a:r>
            <a:r>
              <a:rPr sz="2325" i="1" spc="52" baseline="-34050" dirty="0">
                <a:latin typeface="Times New Roman"/>
                <a:cs typeface="Times New Roman"/>
              </a:rPr>
              <a:t>x</a:t>
            </a:r>
            <a:r>
              <a:rPr sz="2325" baseline="-34050" dirty="0">
                <a:latin typeface="Times New Roman"/>
                <a:cs typeface="Times New Roman"/>
              </a:rPr>
              <a:t>)</a:t>
            </a:r>
            <a:r>
              <a:rPr sz="2325" spc="-300" baseline="-34050" dirty="0">
                <a:latin typeface="Times New Roman"/>
                <a:cs typeface="Times New Roman"/>
              </a:rPr>
              <a:t> </a:t>
            </a:r>
            <a:r>
              <a:rPr sz="2325" baseline="-34050" dirty="0">
                <a:latin typeface="Symbol"/>
                <a:cs typeface="Symbol"/>
              </a:rPr>
              <a:t></a:t>
            </a:r>
            <a:r>
              <a:rPr sz="2325" spc="-157" baseline="-3405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sec</a:t>
            </a:r>
            <a:r>
              <a:rPr sz="1550" spc="100" dirty="0">
                <a:latin typeface="Times New Roman"/>
                <a:cs typeface="Times New Roman"/>
              </a:rPr>
              <a:t>(</a:t>
            </a:r>
            <a:r>
              <a:rPr sz="1550" i="1" spc="35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r>
              <a:rPr sz="1550" spc="-10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5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tan</a:t>
            </a:r>
            <a:r>
              <a:rPr sz="1550" spc="105" dirty="0">
                <a:latin typeface="Times New Roman"/>
                <a:cs typeface="Times New Roman"/>
              </a:rPr>
              <a:t>(</a:t>
            </a:r>
            <a:r>
              <a:rPr sz="1550" i="1" spc="4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r>
              <a:rPr sz="1550" spc="-80" dirty="0">
                <a:latin typeface="Times New Roman"/>
                <a:cs typeface="Times New Roman"/>
              </a:rPr>
              <a:t> </a:t>
            </a:r>
            <a:r>
              <a:rPr sz="2325" i="1" baseline="-34050" dirty="0">
                <a:latin typeface="Times New Roman"/>
                <a:cs typeface="Times New Roman"/>
              </a:rPr>
              <a:t>dx</a:t>
            </a:r>
            <a:endParaRPr sz="2325" baseline="-3405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223055" y="5256845"/>
            <a:ext cx="2423458" cy="23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83870" algn="l"/>
                <a:tab pos="1209675" algn="l"/>
              </a:tabLst>
            </a:pPr>
            <a:r>
              <a:rPr sz="1550" i="1" dirty="0">
                <a:latin typeface="Times New Roman"/>
                <a:cs typeface="Times New Roman"/>
              </a:rPr>
              <a:t>v </a:t>
            </a:r>
            <a:r>
              <a:rPr sz="1550" i="1" spc="2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dirty="0">
                <a:latin typeface="Times New Roman"/>
                <a:cs typeface="Times New Roman"/>
              </a:rPr>
              <a:t>	</a:t>
            </a:r>
            <a:r>
              <a:rPr sz="2325" i="1" spc="-195" baseline="34050" dirty="0">
                <a:latin typeface="Times New Roman"/>
                <a:cs typeface="Times New Roman"/>
              </a:rPr>
              <a:t>D</a:t>
            </a:r>
            <a:r>
              <a:rPr sz="1275" spc="7" baseline="39215" dirty="0">
                <a:latin typeface="Times New Roman"/>
                <a:cs typeface="Times New Roman"/>
              </a:rPr>
              <a:t>1</a:t>
            </a:r>
            <a:r>
              <a:rPr sz="1275" baseline="39215" dirty="0">
                <a:latin typeface="Times New Roman"/>
                <a:cs typeface="Times New Roman"/>
              </a:rPr>
              <a:t> </a:t>
            </a:r>
            <a:r>
              <a:rPr sz="1275" spc="-37" baseline="39215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dx</a:t>
            </a:r>
            <a:r>
              <a:rPr sz="1550" i="1" spc="-1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dirty="0">
                <a:latin typeface="Times New Roman"/>
                <a:cs typeface="Times New Roman"/>
              </a:rPr>
              <a:t>	sec</a:t>
            </a:r>
            <a:r>
              <a:rPr sz="1550" spc="100" dirty="0">
                <a:latin typeface="Times New Roman"/>
                <a:cs typeface="Times New Roman"/>
              </a:rPr>
              <a:t>(</a:t>
            </a:r>
            <a:r>
              <a:rPr sz="1550" i="1" spc="35" dirty="0">
                <a:latin typeface="Times New Roman"/>
                <a:cs typeface="Times New Roman"/>
              </a:rPr>
              <a:t>x</a:t>
            </a:r>
            <a:r>
              <a:rPr sz="1550" spc="40" dirty="0">
                <a:latin typeface="Times New Roman"/>
                <a:cs typeface="Times New Roman"/>
              </a:rPr>
              <a:t>)</a:t>
            </a:r>
            <a:r>
              <a:rPr sz="1550" i="1" dirty="0">
                <a:latin typeface="Times New Roman"/>
                <a:cs typeface="Times New Roman"/>
              </a:rPr>
              <a:t>dx</a:t>
            </a:r>
            <a:r>
              <a:rPr sz="1550" i="1" spc="-1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313627" y="5411843"/>
            <a:ext cx="95624" cy="130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5" dirty="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4504765" y="5761698"/>
            <a:ext cx="0" cy="146201"/>
          </a:xfrm>
          <a:custGeom>
            <a:avLst/>
            <a:gdLst/>
            <a:ahLst/>
            <a:cxnLst/>
            <a:rect l="l" t="t" r="r" b="b"/>
            <a:pathLst>
              <a:path h="227965">
                <a:moveTo>
                  <a:pt x="0" y="0"/>
                </a:moveTo>
                <a:lnTo>
                  <a:pt x="0" y="227838"/>
                </a:lnTo>
              </a:path>
            </a:pathLst>
          </a:custGeom>
          <a:ln w="6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892501" y="5761698"/>
            <a:ext cx="0" cy="146201"/>
          </a:xfrm>
          <a:custGeom>
            <a:avLst/>
            <a:gdLst/>
            <a:ahLst/>
            <a:cxnLst/>
            <a:rect l="l" t="t" r="r" b="b"/>
            <a:pathLst>
              <a:path h="227965">
                <a:moveTo>
                  <a:pt x="0" y="0"/>
                </a:moveTo>
                <a:lnTo>
                  <a:pt x="0" y="227838"/>
                </a:lnTo>
              </a:path>
            </a:pathLst>
          </a:custGeom>
          <a:ln w="6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1407758" y="5675342"/>
            <a:ext cx="4486835" cy="3718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3210">
              <a:lnSpc>
                <a:spcPts val="1140"/>
              </a:lnSpc>
            </a:pPr>
            <a:r>
              <a:rPr sz="1550" u="sng" dirty="0">
                <a:latin typeface="Times New Roman"/>
                <a:cs typeface="Times New Roman"/>
              </a:rPr>
              <a:t>sec </a:t>
            </a:r>
            <a:r>
              <a:rPr sz="1550" u="sng" spc="-100" dirty="0">
                <a:latin typeface="Times New Roman"/>
                <a:cs typeface="Times New Roman"/>
              </a:rPr>
              <a:t> </a:t>
            </a:r>
            <a:r>
              <a:rPr sz="1550" u="sng" dirty="0">
                <a:latin typeface="Times New Roman"/>
                <a:cs typeface="Times New Roman"/>
              </a:rPr>
              <a:t>(</a:t>
            </a:r>
            <a:r>
              <a:rPr sz="1550" u="sng" spc="-275" dirty="0">
                <a:latin typeface="Times New Roman"/>
                <a:cs typeface="Times New Roman"/>
              </a:rPr>
              <a:t> </a:t>
            </a:r>
            <a:r>
              <a:rPr sz="1550" i="1" u="sng" spc="35" dirty="0">
                <a:latin typeface="Times New Roman"/>
                <a:cs typeface="Times New Roman"/>
              </a:rPr>
              <a:t>x</a:t>
            </a:r>
            <a:r>
              <a:rPr sz="1550" u="sng" dirty="0">
                <a:latin typeface="Times New Roman"/>
                <a:cs typeface="Times New Roman"/>
              </a:rPr>
              <a:t>)</a:t>
            </a:r>
            <a:r>
              <a:rPr sz="1550" u="sng" spc="-105" dirty="0">
                <a:latin typeface="Times New Roman"/>
                <a:cs typeface="Times New Roman"/>
              </a:rPr>
              <a:t> </a:t>
            </a:r>
            <a:r>
              <a:rPr sz="1550" u="sng" dirty="0">
                <a:latin typeface="Symbol"/>
                <a:cs typeface="Symbol"/>
              </a:rPr>
              <a:t></a:t>
            </a:r>
            <a:r>
              <a:rPr sz="1550" u="sng" spc="-130" dirty="0">
                <a:latin typeface="Times New Roman"/>
                <a:cs typeface="Times New Roman"/>
              </a:rPr>
              <a:t> </a:t>
            </a:r>
            <a:r>
              <a:rPr sz="1550" u="sng" dirty="0">
                <a:latin typeface="Times New Roman"/>
                <a:cs typeface="Times New Roman"/>
              </a:rPr>
              <a:t>sec(</a:t>
            </a:r>
            <a:r>
              <a:rPr sz="1550" u="sng" spc="-290" dirty="0">
                <a:latin typeface="Times New Roman"/>
                <a:cs typeface="Times New Roman"/>
              </a:rPr>
              <a:t> </a:t>
            </a:r>
            <a:r>
              <a:rPr sz="1550" i="1" u="sng" spc="40" dirty="0">
                <a:latin typeface="Times New Roman"/>
                <a:cs typeface="Times New Roman"/>
              </a:rPr>
              <a:t>x</a:t>
            </a:r>
            <a:r>
              <a:rPr sz="1550" u="sng" dirty="0">
                <a:latin typeface="Times New Roman"/>
                <a:cs typeface="Times New Roman"/>
              </a:rPr>
              <a:t>)</a:t>
            </a:r>
            <a:r>
              <a:rPr sz="1550" u="sng" spc="-160" dirty="0">
                <a:latin typeface="Times New Roman"/>
                <a:cs typeface="Times New Roman"/>
              </a:rPr>
              <a:t> </a:t>
            </a:r>
            <a:r>
              <a:rPr sz="1550" u="sng" dirty="0">
                <a:latin typeface="Times New Roman"/>
                <a:cs typeface="Times New Roman"/>
              </a:rPr>
              <a:t>tan(</a:t>
            </a:r>
            <a:r>
              <a:rPr sz="1550" u="sng" spc="-275" dirty="0">
                <a:latin typeface="Times New Roman"/>
                <a:cs typeface="Times New Roman"/>
              </a:rPr>
              <a:t> </a:t>
            </a:r>
            <a:r>
              <a:rPr sz="1550" i="1" u="sng" spc="35" dirty="0">
                <a:latin typeface="Times New Roman"/>
                <a:cs typeface="Times New Roman"/>
              </a:rPr>
              <a:t>x</a:t>
            </a:r>
            <a:r>
              <a:rPr sz="1550" u="sng" dirty="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ts val="1800"/>
              </a:lnSpc>
              <a:tabLst>
                <a:tab pos="2075814" algn="l"/>
              </a:tabLst>
            </a:pPr>
            <a:r>
              <a:rPr sz="1550" dirty="0">
                <a:latin typeface="Symbol"/>
                <a:cs typeface="Symbol"/>
              </a:rPr>
              <a:t></a:t>
            </a:r>
            <a:r>
              <a:rPr sz="1550" spc="-5" dirty="0">
                <a:latin typeface="Times New Roman"/>
                <a:cs typeface="Times New Roman"/>
              </a:rPr>
              <a:t> </a:t>
            </a:r>
            <a:r>
              <a:rPr sz="3150" spc="7" baseline="-13227" dirty="0">
                <a:latin typeface="Symbol"/>
                <a:cs typeface="Symbol"/>
              </a:rPr>
              <a:t></a:t>
            </a:r>
            <a:r>
              <a:rPr sz="3150" baseline="-13227" dirty="0">
                <a:latin typeface="Times New Roman"/>
                <a:cs typeface="Times New Roman"/>
              </a:rPr>
              <a:t>	</a:t>
            </a:r>
            <a:r>
              <a:rPr sz="1550" i="1" dirty="0">
                <a:latin typeface="Times New Roman"/>
                <a:cs typeface="Times New Roman"/>
              </a:rPr>
              <a:t>dx</a:t>
            </a:r>
            <a:r>
              <a:rPr sz="1550" i="1" spc="-1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5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ln</a:t>
            </a:r>
            <a:r>
              <a:rPr sz="1550" spc="-16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sec</a:t>
            </a:r>
            <a:r>
              <a:rPr sz="1550" spc="100" dirty="0">
                <a:latin typeface="Times New Roman"/>
                <a:cs typeface="Times New Roman"/>
              </a:rPr>
              <a:t>(</a:t>
            </a:r>
            <a:r>
              <a:rPr sz="1550" i="1" spc="3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r>
              <a:rPr sz="1550" spc="-10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5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tan</a:t>
            </a:r>
            <a:r>
              <a:rPr sz="1550" spc="105" dirty="0">
                <a:latin typeface="Times New Roman"/>
                <a:cs typeface="Times New Roman"/>
              </a:rPr>
              <a:t>(</a:t>
            </a:r>
            <a:r>
              <a:rPr sz="1550" i="1" spc="4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077496" y="5852250"/>
            <a:ext cx="1390276" cy="23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dirty="0">
                <a:latin typeface="Times New Roman"/>
                <a:cs typeface="Times New Roman"/>
              </a:rPr>
              <a:t>sec</a:t>
            </a:r>
            <a:r>
              <a:rPr sz="1550" spc="100" dirty="0">
                <a:latin typeface="Times New Roman"/>
                <a:cs typeface="Times New Roman"/>
              </a:rPr>
              <a:t>(</a:t>
            </a:r>
            <a:r>
              <a:rPr sz="1550" i="1" spc="35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r>
              <a:rPr sz="1550" spc="-10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5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tan</a:t>
            </a:r>
            <a:r>
              <a:rPr sz="1550" spc="105" dirty="0">
                <a:latin typeface="Times New Roman"/>
                <a:cs typeface="Times New Roman"/>
              </a:rPr>
              <a:t>(</a:t>
            </a:r>
            <a:r>
              <a:rPr sz="1550" i="1" spc="4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032596" y="5665483"/>
            <a:ext cx="95624" cy="130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5" dirty="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6740816" y="34884"/>
            <a:ext cx="684485" cy="3731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7463326" y="61864"/>
            <a:ext cx="1333500" cy="4742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4460" indent="1270">
              <a:lnSpc>
                <a:spcPct val="105200"/>
              </a:lnSpc>
            </a:pPr>
            <a:r>
              <a:rPr sz="65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Edite</a:t>
            </a:r>
            <a:r>
              <a:rPr sz="650" b="1" spc="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65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spc="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w</a:t>
            </a:r>
            <a:r>
              <a:rPr sz="650" b="1" spc="-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it</a:t>
            </a:r>
            <a:r>
              <a:rPr sz="650" b="1" spc="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h</a:t>
            </a:r>
            <a:r>
              <a:rPr sz="65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</a:t>
            </a:r>
            <a:r>
              <a:rPr sz="650" b="1" spc="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65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tria</a:t>
            </a:r>
            <a:r>
              <a:rPr sz="650" b="1" spc="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l</a:t>
            </a:r>
            <a:r>
              <a:rPr sz="650" b="1" spc="-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versio</a:t>
            </a:r>
            <a:r>
              <a:rPr sz="650" b="1" spc="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</a:t>
            </a:r>
            <a:r>
              <a:rPr sz="65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of Foxi</a:t>
            </a:r>
            <a:r>
              <a:rPr sz="650" b="1" spc="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65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spc="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Advance</a:t>
            </a:r>
            <a:r>
              <a:rPr sz="650" b="1" spc="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650" b="1" spc="-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spc="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PD</a:t>
            </a:r>
            <a:r>
              <a:rPr sz="650" b="1" spc="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F</a:t>
            </a:r>
            <a:r>
              <a:rPr sz="65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Editor</a:t>
            </a:r>
            <a:endParaRPr sz="65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650" b="1" spc="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650" b="1" spc="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</a:t>
            </a:r>
            <a:r>
              <a:rPr sz="65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spc="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remov</a:t>
            </a:r>
            <a:r>
              <a:rPr sz="650" b="1" spc="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650" b="1" spc="-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thi</a:t>
            </a:r>
            <a:r>
              <a:rPr sz="650" b="1" spc="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s</a:t>
            </a:r>
            <a:r>
              <a:rPr sz="650" b="1" spc="-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notice</a:t>
            </a:r>
            <a:r>
              <a:rPr sz="650" b="1" spc="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,</a:t>
            </a:r>
            <a:r>
              <a:rPr sz="65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visit:</a:t>
            </a:r>
            <a:endParaRPr sz="65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650" b="1" u="sng" spc="10" dirty="0">
                <a:solidFill>
                  <a:srgbClr val="AE6CAA"/>
                </a:solidFill>
                <a:latin typeface="Arial Narrow"/>
                <a:cs typeface="Arial Narrow"/>
                <a:hlinkClick r:id="rId4"/>
              </a:rPr>
              <a:t>w</a:t>
            </a:r>
            <a:r>
              <a:rPr sz="650" b="1" u="sng" dirty="0">
                <a:solidFill>
                  <a:srgbClr val="AE6CAA"/>
                </a:solidFill>
                <a:latin typeface="Arial Narrow"/>
                <a:cs typeface="Arial Narrow"/>
                <a:hlinkClick r:id="rId4"/>
              </a:rPr>
              <a:t>ww.foxitsoftware.com/shopping</a:t>
            </a:r>
            <a:endParaRPr sz="650">
              <a:latin typeface="Arial Narrow"/>
              <a:cs typeface="Arial Narrow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7777479" y="6233208"/>
            <a:ext cx="321235" cy="1769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50" spc="5" dirty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3</a:t>
            </a:fld>
            <a:endParaRPr sz="11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35417" y="1176774"/>
            <a:ext cx="603624" cy="0"/>
          </a:xfrm>
          <a:custGeom>
            <a:avLst/>
            <a:gdLst/>
            <a:ahLst/>
            <a:cxnLst/>
            <a:rect l="l" t="t" r="r" b="b"/>
            <a:pathLst>
              <a:path w="513079">
                <a:moveTo>
                  <a:pt x="0" y="0"/>
                </a:moveTo>
                <a:lnTo>
                  <a:pt x="512826" y="0"/>
                </a:lnTo>
              </a:path>
            </a:pathLst>
          </a:custGeom>
          <a:ln w="6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431715" y="1103470"/>
            <a:ext cx="0" cy="146608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6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52968" y="1103470"/>
            <a:ext cx="0" cy="146608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6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43427" y="1196291"/>
            <a:ext cx="2903818" cy="23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953895" algn="l"/>
              </a:tabLst>
            </a:pPr>
            <a:r>
              <a:rPr sz="1550" i="1" dirty="0">
                <a:latin typeface="Times New Roman"/>
                <a:cs typeface="Times New Roman"/>
              </a:rPr>
              <a:t>D	</a:t>
            </a:r>
            <a:r>
              <a:rPr sz="1550" dirty="0">
                <a:latin typeface="Times New Roman"/>
                <a:cs typeface="Times New Roman"/>
              </a:rPr>
              <a:t>cos</a:t>
            </a:r>
            <a:r>
              <a:rPr sz="1550" spc="110" dirty="0">
                <a:latin typeface="Times New Roman"/>
                <a:cs typeface="Times New Roman"/>
              </a:rPr>
              <a:t>(</a:t>
            </a:r>
            <a:r>
              <a:rPr sz="1550" i="1" spc="35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27970" y="1174381"/>
            <a:ext cx="95624" cy="130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5" dirty="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799216" y="1176774"/>
            <a:ext cx="277159" cy="0"/>
          </a:xfrm>
          <a:custGeom>
            <a:avLst/>
            <a:gdLst/>
            <a:ahLst/>
            <a:cxnLst/>
            <a:rect l="l" t="t" r="r" b="b"/>
            <a:pathLst>
              <a:path w="235585">
                <a:moveTo>
                  <a:pt x="0" y="0"/>
                </a:moveTo>
                <a:lnTo>
                  <a:pt x="186118" y="0"/>
                </a:lnTo>
                <a:lnTo>
                  <a:pt x="142481" y="0"/>
                </a:lnTo>
                <a:lnTo>
                  <a:pt x="235458" y="0"/>
                </a:lnTo>
              </a:path>
            </a:pathLst>
          </a:custGeom>
          <a:ln w="6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23055" y="1019383"/>
            <a:ext cx="4831975" cy="3718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05459">
              <a:lnSpc>
                <a:spcPts val="1140"/>
              </a:lnSpc>
              <a:tabLst>
                <a:tab pos="2494915" algn="l"/>
              </a:tabLst>
            </a:pPr>
            <a:r>
              <a:rPr sz="1550" i="1" dirty="0">
                <a:latin typeface="Times New Roman"/>
                <a:cs typeface="Times New Roman"/>
              </a:rPr>
              <a:t>D	</a:t>
            </a:r>
            <a:r>
              <a:rPr sz="1550" dirty="0">
                <a:latin typeface="Times New Roman"/>
                <a:cs typeface="Times New Roman"/>
              </a:rPr>
              <a:t>sin</a:t>
            </a:r>
            <a:r>
              <a:rPr sz="1550" spc="120" dirty="0">
                <a:latin typeface="Times New Roman"/>
                <a:cs typeface="Times New Roman"/>
              </a:rPr>
              <a:t>(</a:t>
            </a:r>
            <a:r>
              <a:rPr sz="1550" i="1" spc="4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ts val="1800"/>
              </a:lnSpc>
              <a:tabLst>
                <a:tab pos="643890" algn="l"/>
                <a:tab pos="3021330" algn="l"/>
              </a:tabLst>
            </a:pPr>
            <a:r>
              <a:rPr sz="1550" i="1" dirty="0">
                <a:latin typeface="Times New Roman"/>
                <a:cs typeface="Times New Roman"/>
              </a:rPr>
              <a:t>v </a:t>
            </a:r>
            <a:r>
              <a:rPr sz="1550" i="1" spc="19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dirty="0">
                <a:latin typeface="Times New Roman"/>
                <a:cs typeface="Times New Roman"/>
              </a:rPr>
              <a:t> </a:t>
            </a:r>
            <a:r>
              <a:rPr sz="3150" spc="7" baseline="-13227" dirty="0">
                <a:latin typeface="Symbol"/>
                <a:cs typeface="Symbol"/>
              </a:rPr>
              <a:t></a:t>
            </a:r>
            <a:r>
              <a:rPr sz="3150" baseline="-13227" dirty="0">
                <a:latin typeface="Times New Roman"/>
                <a:cs typeface="Times New Roman"/>
              </a:rPr>
              <a:t>	</a:t>
            </a:r>
            <a:r>
              <a:rPr sz="1275" spc="7" baseline="39215" dirty="0">
                <a:latin typeface="Times New Roman"/>
                <a:cs typeface="Times New Roman"/>
              </a:rPr>
              <a:t>2</a:t>
            </a:r>
            <a:r>
              <a:rPr sz="1275" baseline="39215" dirty="0">
                <a:latin typeface="Times New Roman"/>
                <a:cs typeface="Times New Roman"/>
              </a:rPr>
              <a:t> </a:t>
            </a:r>
            <a:r>
              <a:rPr sz="1275" spc="60" baseline="39215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dx</a:t>
            </a:r>
            <a:r>
              <a:rPr sz="1550" i="1" spc="-1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spc="70" dirty="0">
                <a:latin typeface="Symbol"/>
                <a:cs typeface="Symbol"/>
              </a:rPr>
              <a:t></a:t>
            </a:r>
            <a:r>
              <a:rPr sz="3150" spc="7" baseline="-13227" dirty="0">
                <a:latin typeface="Symbol"/>
                <a:cs typeface="Symbol"/>
              </a:rPr>
              <a:t></a:t>
            </a:r>
            <a:r>
              <a:rPr sz="3150" spc="-375" baseline="-13227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tan</a:t>
            </a:r>
            <a:r>
              <a:rPr sz="1550" spc="105" dirty="0">
                <a:latin typeface="Times New Roman"/>
                <a:cs typeface="Times New Roman"/>
              </a:rPr>
              <a:t>(</a:t>
            </a:r>
            <a:r>
              <a:rPr sz="1550" i="1" spc="40" dirty="0">
                <a:latin typeface="Times New Roman"/>
                <a:cs typeface="Times New Roman"/>
              </a:rPr>
              <a:t>x</a:t>
            </a:r>
            <a:r>
              <a:rPr sz="1550" spc="40" dirty="0">
                <a:latin typeface="Times New Roman"/>
                <a:cs typeface="Times New Roman"/>
              </a:rPr>
              <a:t>)</a:t>
            </a:r>
            <a:r>
              <a:rPr sz="1550" i="1" dirty="0">
                <a:latin typeface="Times New Roman"/>
                <a:cs typeface="Times New Roman"/>
              </a:rPr>
              <a:t>dx</a:t>
            </a:r>
            <a:r>
              <a:rPr sz="1550" i="1" spc="-1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25" dirty="0">
                <a:latin typeface="Times New Roman"/>
                <a:cs typeface="Times New Roman"/>
              </a:rPr>
              <a:t> </a:t>
            </a:r>
            <a:r>
              <a:rPr sz="1550" spc="70" dirty="0">
                <a:latin typeface="Symbol"/>
                <a:cs typeface="Symbol"/>
              </a:rPr>
              <a:t></a:t>
            </a:r>
            <a:r>
              <a:rPr sz="3150" spc="7" baseline="-13227" dirty="0">
                <a:latin typeface="Symbol"/>
                <a:cs typeface="Symbol"/>
              </a:rPr>
              <a:t></a:t>
            </a:r>
            <a:r>
              <a:rPr sz="3150" baseline="-13227" dirty="0">
                <a:latin typeface="Times New Roman"/>
                <a:cs typeface="Times New Roman"/>
              </a:rPr>
              <a:t>	</a:t>
            </a:r>
            <a:r>
              <a:rPr sz="1550" i="1" dirty="0">
                <a:latin typeface="Times New Roman"/>
                <a:cs typeface="Times New Roman"/>
              </a:rPr>
              <a:t>dx</a:t>
            </a:r>
            <a:r>
              <a:rPr sz="1550" i="1" spc="-1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5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ln</a:t>
            </a:r>
            <a:r>
              <a:rPr sz="1550" spc="-14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cos</a:t>
            </a:r>
            <a:r>
              <a:rPr sz="1550" spc="110" dirty="0">
                <a:latin typeface="Times New Roman"/>
                <a:cs typeface="Times New Roman"/>
              </a:rPr>
              <a:t>(</a:t>
            </a:r>
            <a:r>
              <a:rPr sz="1550" i="1" spc="35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791148" y="1580924"/>
            <a:ext cx="268194" cy="0"/>
          </a:xfrm>
          <a:custGeom>
            <a:avLst/>
            <a:gdLst/>
            <a:ahLst/>
            <a:cxnLst/>
            <a:rect l="l" t="t" r="r" b="b"/>
            <a:pathLst>
              <a:path w="227964">
                <a:moveTo>
                  <a:pt x="0" y="0"/>
                </a:moveTo>
                <a:lnTo>
                  <a:pt x="178384" y="0"/>
                </a:lnTo>
                <a:lnTo>
                  <a:pt x="142824" y="0"/>
                </a:lnTo>
                <a:lnTo>
                  <a:pt x="227837" y="0"/>
                </a:lnTo>
              </a:path>
            </a:pathLst>
          </a:custGeom>
          <a:ln w="6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223085" y="1423291"/>
            <a:ext cx="2318124" cy="3718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97840">
              <a:lnSpc>
                <a:spcPts val="1140"/>
              </a:lnSpc>
            </a:pPr>
            <a:r>
              <a:rPr sz="1550" i="1" dirty="0">
                <a:latin typeface="Times New Roman"/>
                <a:cs typeface="Times New Roman"/>
              </a:rPr>
              <a:t>D</a:t>
            </a: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ts val="1800"/>
              </a:lnSpc>
              <a:tabLst>
                <a:tab pos="633095" algn="l"/>
              </a:tabLst>
            </a:pPr>
            <a:r>
              <a:rPr sz="1550" i="1" dirty="0">
                <a:latin typeface="Times New Roman"/>
                <a:cs typeface="Times New Roman"/>
              </a:rPr>
              <a:t>v </a:t>
            </a:r>
            <a:r>
              <a:rPr sz="1550" i="1" spc="13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5" dirty="0">
                <a:latin typeface="Times New Roman"/>
                <a:cs typeface="Times New Roman"/>
              </a:rPr>
              <a:t> </a:t>
            </a:r>
            <a:r>
              <a:rPr sz="3150" spc="7" baseline="-13227" dirty="0">
                <a:latin typeface="Symbol"/>
                <a:cs typeface="Symbol"/>
              </a:rPr>
              <a:t></a:t>
            </a:r>
            <a:r>
              <a:rPr sz="3150" baseline="-13227" dirty="0">
                <a:latin typeface="Times New Roman"/>
                <a:cs typeface="Times New Roman"/>
              </a:rPr>
              <a:t>	</a:t>
            </a:r>
            <a:r>
              <a:rPr sz="1275" spc="7" baseline="39215" dirty="0">
                <a:latin typeface="Times New Roman"/>
                <a:cs typeface="Times New Roman"/>
              </a:rPr>
              <a:t>3</a:t>
            </a:r>
            <a:r>
              <a:rPr sz="1275" baseline="39215" dirty="0">
                <a:latin typeface="Times New Roman"/>
                <a:cs typeface="Times New Roman"/>
              </a:rPr>
              <a:t> </a:t>
            </a:r>
            <a:r>
              <a:rPr sz="1275" spc="15" baseline="39215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dx</a:t>
            </a:r>
            <a:r>
              <a:rPr sz="1550" i="1" spc="-1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35" dirty="0">
                <a:latin typeface="Times New Roman"/>
                <a:cs typeface="Times New Roman"/>
              </a:rPr>
              <a:t> </a:t>
            </a:r>
            <a:r>
              <a:rPr sz="1550" spc="65" dirty="0">
                <a:latin typeface="Symbol"/>
                <a:cs typeface="Symbol"/>
              </a:rPr>
              <a:t></a:t>
            </a:r>
            <a:r>
              <a:rPr sz="3150" spc="7" baseline="-13227" dirty="0">
                <a:latin typeface="Symbol"/>
                <a:cs typeface="Symbol"/>
              </a:rPr>
              <a:t></a:t>
            </a:r>
            <a:r>
              <a:rPr sz="3150" spc="-419" baseline="-13227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dx</a:t>
            </a:r>
            <a:r>
              <a:rPr sz="1550" i="1" spc="-1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25" dirty="0">
                <a:latin typeface="Times New Roman"/>
                <a:cs typeface="Times New Roman"/>
              </a:rPr>
              <a:t> </a:t>
            </a:r>
            <a:r>
              <a:rPr sz="1550" spc="114" dirty="0">
                <a:latin typeface="Symbol"/>
                <a:cs typeface="Symbol"/>
              </a:rPr>
              <a:t></a:t>
            </a:r>
            <a:r>
              <a:rPr sz="1550" i="1" dirty="0">
                <a:latin typeface="Times New Roman"/>
                <a:cs typeface="Times New Roman"/>
              </a:rPr>
              <a:t>x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29996" y="1600686"/>
            <a:ext cx="197971" cy="23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i="1" dirty="0">
                <a:latin typeface="Times New Roman"/>
                <a:cs typeface="Times New Roman"/>
              </a:rPr>
              <a:t>D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24384" y="1579027"/>
            <a:ext cx="95624" cy="130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5" dirty="0">
                <a:latin typeface="Times New Roman"/>
                <a:cs typeface="Times New Roman"/>
              </a:rPr>
              <a:t>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931894" y="2063265"/>
            <a:ext cx="0" cy="146201"/>
          </a:xfrm>
          <a:custGeom>
            <a:avLst/>
            <a:gdLst/>
            <a:ahLst/>
            <a:cxnLst/>
            <a:rect l="l" t="t" r="r" b="b"/>
            <a:pathLst>
              <a:path h="227964">
                <a:moveTo>
                  <a:pt x="0" y="0"/>
                </a:moveTo>
                <a:lnTo>
                  <a:pt x="0" y="227837"/>
                </a:lnTo>
              </a:path>
            </a:pathLst>
          </a:custGeom>
          <a:ln w="6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319629" y="2063265"/>
            <a:ext cx="0" cy="146201"/>
          </a:xfrm>
          <a:custGeom>
            <a:avLst/>
            <a:gdLst/>
            <a:ahLst/>
            <a:cxnLst/>
            <a:rect l="l" t="t" r="r" b="b"/>
            <a:pathLst>
              <a:path h="227964">
                <a:moveTo>
                  <a:pt x="0" y="0"/>
                </a:moveTo>
                <a:lnTo>
                  <a:pt x="0" y="227837"/>
                </a:lnTo>
              </a:path>
            </a:pathLst>
          </a:custGeom>
          <a:ln w="6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812688" y="2063265"/>
            <a:ext cx="0" cy="146201"/>
          </a:xfrm>
          <a:custGeom>
            <a:avLst/>
            <a:gdLst/>
            <a:ahLst/>
            <a:cxnLst/>
            <a:rect l="l" t="t" r="r" b="b"/>
            <a:pathLst>
              <a:path h="227964">
                <a:moveTo>
                  <a:pt x="0" y="0"/>
                </a:moveTo>
                <a:lnTo>
                  <a:pt x="0" y="227837"/>
                </a:lnTo>
              </a:path>
            </a:pathLst>
          </a:custGeom>
          <a:ln w="6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433944" y="2063265"/>
            <a:ext cx="0" cy="146201"/>
          </a:xfrm>
          <a:custGeom>
            <a:avLst/>
            <a:gdLst/>
            <a:ahLst/>
            <a:cxnLst/>
            <a:rect l="l" t="t" r="r" b="b"/>
            <a:pathLst>
              <a:path h="227964">
                <a:moveTo>
                  <a:pt x="0" y="0"/>
                </a:moveTo>
                <a:lnTo>
                  <a:pt x="0" y="227837"/>
                </a:lnTo>
              </a:path>
            </a:pathLst>
          </a:custGeom>
          <a:ln w="6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912196" y="2945356"/>
            <a:ext cx="0" cy="146201"/>
          </a:xfrm>
          <a:custGeom>
            <a:avLst/>
            <a:gdLst/>
            <a:ahLst/>
            <a:cxnLst/>
            <a:rect l="l" t="t" r="r" b="b"/>
            <a:pathLst>
              <a:path h="227964">
                <a:moveTo>
                  <a:pt x="0" y="0"/>
                </a:moveTo>
                <a:lnTo>
                  <a:pt x="0" y="227837"/>
                </a:lnTo>
              </a:path>
            </a:pathLst>
          </a:custGeom>
          <a:ln w="6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99934" y="2945356"/>
            <a:ext cx="0" cy="146201"/>
          </a:xfrm>
          <a:custGeom>
            <a:avLst/>
            <a:gdLst/>
            <a:ahLst/>
            <a:cxnLst/>
            <a:rect l="l" t="t" r="r" b="b"/>
            <a:pathLst>
              <a:path h="227964">
                <a:moveTo>
                  <a:pt x="0" y="0"/>
                </a:moveTo>
                <a:lnTo>
                  <a:pt x="0" y="227837"/>
                </a:lnTo>
              </a:path>
            </a:pathLst>
          </a:custGeom>
          <a:ln w="6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792993" y="2945356"/>
            <a:ext cx="0" cy="146201"/>
          </a:xfrm>
          <a:custGeom>
            <a:avLst/>
            <a:gdLst/>
            <a:ahLst/>
            <a:cxnLst/>
            <a:rect l="l" t="t" r="r" b="b"/>
            <a:pathLst>
              <a:path h="227964">
                <a:moveTo>
                  <a:pt x="0" y="0"/>
                </a:moveTo>
                <a:lnTo>
                  <a:pt x="0" y="227837"/>
                </a:lnTo>
              </a:path>
            </a:pathLst>
          </a:custGeom>
          <a:ln w="6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414246" y="2945356"/>
            <a:ext cx="0" cy="146201"/>
          </a:xfrm>
          <a:custGeom>
            <a:avLst/>
            <a:gdLst/>
            <a:ahLst/>
            <a:cxnLst/>
            <a:rect l="l" t="t" r="r" b="b"/>
            <a:pathLst>
              <a:path h="227964">
                <a:moveTo>
                  <a:pt x="0" y="0"/>
                </a:moveTo>
                <a:lnTo>
                  <a:pt x="0" y="227837"/>
                </a:lnTo>
              </a:path>
            </a:pathLst>
          </a:custGeom>
          <a:ln w="6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808915" y="1802693"/>
            <a:ext cx="7226300" cy="3416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6715">
              <a:lnSpc>
                <a:spcPct val="100000"/>
              </a:lnSpc>
            </a:pPr>
            <a:r>
              <a:rPr sz="1550" i="1" spc="140" dirty="0">
                <a:latin typeface="Times New Roman"/>
                <a:cs typeface="Times New Roman"/>
              </a:rPr>
              <a:t>y</a:t>
            </a:r>
            <a:r>
              <a:rPr sz="1275" i="1" spc="7" baseline="-26143" dirty="0">
                <a:latin typeface="Times New Roman"/>
                <a:cs typeface="Times New Roman"/>
              </a:rPr>
              <a:t>p</a:t>
            </a:r>
            <a:r>
              <a:rPr sz="1275" i="1" baseline="-26143" dirty="0">
                <a:latin typeface="Times New Roman"/>
                <a:cs typeface="Times New Roman"/>
              </a:rPr>
              <a:t>  </a:t>
            </a:r>
            <a:r>
              <a:rPr sz="1275" i="1" spc="-150" baseline="-26143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50" dirty="0">
                <a:latin typeface="Times New Roman"/>
                <a:cs typeface="Times New Roman"/>
              </a:rPr>
              <a:t> </a:t>
            </a:r>
            <a:r>
              <a:rPr sz="1550" i="1" spc="-85" dirty="0">
                <a:latin typeface="Times New Roman"/>
                <a:cs typeface="Times New Roman"/>
              </a:rPr>
              <a:t>v</a:t>
            </a:r>
            <a:r>
              <a:rPr sz="1275" spc="-44" baseline="-26143" dirty="0">
                <a:latin typeface="Times New Roman"/>
                <a:cs typeface="Times New Roman"/>
              </a:rPr>
              <a:t>1</a:t>
            </a:r>
            <a:r>
              <a:rPr sz="1550" i="1" spc="-55" dirty="0">
                <a:latin typeface="Times New Roman"/>
                <a:cs typeface="Times New Roman"/>
              </a:rPr>
              <a:t>u</a:t>
            </a:r>
            <a:r>
              <a:rPr sz="1275" spc="7" baseline="-26143" dirty="0">
                <a:latin typeface="Times New Roman"/>
                <a:cs typeface="Times New Roman"/>
              </a:rPr>
              <a:t>1</a:t>
            </a:r>
            <a:r>
              <a:rPr sz="1275" baseline="-26143" dirty="0">
                <a:latin typeface="Times New Roman"/>
                <a:cs typeface="Times New Roman"/>
              </a:rPr>
              <a:t> </a:t>
            </a:r>
            <a:r>
              <a:rPr sz="1275" spc="-75" baseline="-26143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105" dirty="0">
                <a:latin typeface="Times New Roman"/>
                <a:cs typeface="Times New Roman"/>
              </a:rPr>
              <a:t> </a:t>
            </a:r>
            <a:r>
              <a:rPr sz="1550" i="1" spc="10" dirty="0">
                <a:latin typeface="Times New Roman"/>
                <a:cs typeface="Times New Roman"/>
              </a:rPr>
              <a:t>v</a:t>
            </a:r>
            <a:r>
              <a:rPr sz="1275" spc="52" baseline="-26143" dirty="0">
                <a:latin typeface="Times New Roman"/>
                <a:cs typeface="Times New Roman"/>
              </a:rPr>
              <a:t>2</a:t>
            </a:r>
            <a:r>
              <a:rPr sz="1550" i="1" spc="50" dirty="0">
                <a:latin typeface="Times New Roman"/>
                <a:cs typeface="Times New Roman"/>
              </a:rPr>
              <a:t>u</a:t>
            </a:r>
            <a:r>
              <a:rPr sz="1275" spc="7" baseline="-26143" dirty="0">
                <a:latin typeface="Times New Roman"/>
                <a:cs typeface="Times New Roman"/>
              </a:rPr>
              <a:t>2</a:t>
            </a:r>
            <a:r>
              <a:rPr sz="1275" baseline="-26143" dirty="0">
                <a:latin typeface="Times New Roman"/>
                <a:cs typeface="Times New Roman"/>
              </a:rPr>
              <a:t> </a:t>
            </a:r>
            <a:r>
              <a:rPr sz="1275" spc="15" baseline="-26143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95" dirty="0">
                <a:latin typeface="Times New Roman"/>
                <a:cs typeface="Times New Roman"/>
              </a:rPr>
              <a:t> </a:t>
            </a:r>
            <a:r>
              <a:rPr sz="1550" i="1" spc="-15" dirty="0">
                <a:latin typeface="Times New Roman"/>
                <a:cs typeface="Times New Roman"/>
              </a:rPr>
              <a:t>v</a:t>
            </a:r>
            <a:r>
              <a:rPr sz="1275" spc="7" baseline="-26143" dirty="0">
                <a:latin typeface="Times New Roman"/>
                <a:cs typeface="Times New Roman"/>
              </a:rPr>
              <a:t>3</a:t>
            </a:r>
            <a:r>
              <a:rPr sz="1550" i="1" spc="20" dirty="0">
                <a:latin typeface="Times New Roman"/>
                <a:cs typeface="Times New Roman"/>
              </a:rPr>
              <a:t>u</a:t>
            </a:r>
            <a:r>
              <a:rPr sz="1275" spc="7" baseline="-26143" dirty="0">
                <a:latin typeface="Times New Roman"/>
                <a:cs typeface="Times New Roman"/>
              </a:rPr>
              <a:t>3</a:t>
            </a:r>
            <a:endParaRPr sz="1275" baseline="-26143">
              <a:latin typeface="Times New Roman"/>
              <a:cs typeface="Times New Roman"/>
            </a:endParaRPr>
          </a:p>
          <a:p>
            <a:pPr marL="12700" indent="619760">
              <a:lnSpc>
                <a:spcPct val="100000"/>
              </a:lnSpc>
              <a:spcBef>
                <a:spcPts val="595"/>
              </a:spcBef>
            </a:pPr>
            <a:r>
              <a:rPr sz="1550" dirty="0">
                <a:latin typeface="Symbol"/>
                <a:cs typeface="Symbol"/>
              </a:rPr>
              <a:t></a:t>
            </a:r>
            <a:r>
              <a:rPr sz="1550" spc="-5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ln</a:t>
            </a:r>
            <a:r>
              <a:rPr sz="1550" spc="-16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sec</a:t>
            </a:r>
            <a:r>
              <a:rPr sz="1550" spc="100" dirty="0">
                <a:latin typeface="Times New Roman"/>
                <a:cs typeface="Times New Roman"/>
              </a:rPr>
              <a:t>(</a:t>
            </a:r>
            <a:r>
              <a:rPr sz="1550" i="1" spc="3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r>
              <a:rPr sz="1550" spc="-10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5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tan</a:t>
            </a:r>
            <a:r>
              <a:rPr sz="1550" spc="110" dirty="0">
                <a:latin typeface="Times New Roman"/>
                <a:cs typeface="Times New Roman"/>
              </a:rPr>
              <a:t>(</a:t>
            </a:r>
            <a:r>
              <a:rPr sz="1550" i="1" spc="3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r>
              <a:rPr sz="1550" spc="9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110" dirty="0">
                <a:latin typeface="Times New Roman"/>
                <a:cs typeface="Times New Roman"/>
              </a:rPr>
              <a:t> </a:t>
            </a:r>
            <a:r>
              <a:rPr sz="2200" spc="-305" dirty="0">
                <a:latin typeface="Symbol"/>
                <a:cs typeface="Symbol"/>
              </a:rPr>
              <a:t></a:t>
            </a:r>
            <a:r>
              <a:rPr sz="1550" dirty="0">
                <a:latin typeface="Times New Roman"/>
                <a:cs typeface="Times New Roman"/>
              </a:rPr>
              <a:t>ln</a:t>
            </a:r>
            <a:r>
              <a:rPr sz="1550" spc="-14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cos</a:t>
            </a:r>
            <a:r>
              <a:rPr sz="1550" spc="110" dirty="0">
                <a:latin typeface="Times New Roman"/>
                <a:cs typeface="Times New Roman"/>
              </a:rPr>
              <a:t>(</a:t>
            </a:r>
            <a:r>
              <a:rPr sz="1550" i="1" spc="3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r>
              <a:rPr sz="1550" spc="-125" dirty="0">
                <a:latin typeface="Times New Roman"/>
                <a:cs typeface="Times New Roman"/>
              </a:rPr>
              <a:t> </a:t>
            </a:r>
            <a:r>
              <a:rPr sz="2200" spc="-215" dirty="0">
                <a:latin typeface="Symbol"/>
                <a:cs typeface="Symbol"/>
              </a:rPr>
              <a:t></a:t>
            </a:r>
            <a:r>
              <a:rPr sz="1550" dirty="0">
                <a:latin typeface="Times New Roman"/>
                <a:cs typeface="Times New Roman"/>
              </a:rPr>
              <a:t>sin</a:t>
            </a:r>
            <a:r>
              <a:rPr sz="1550" spc="120" dirty="0">
                <a:latin typeface="Times New Roman"/>
                <a:cs typeface="Times New Roman"/>
              </a:rPr>
              <a:t>(</a:t>
            </a:r>
            <a:r>
              <a:rPr sz="1550" i="1" spc="4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r>
              <a:rPr sz="1550" spc="-10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</a:t>
            </a:r>
            <a:r>
              <a:rPr sz="1550" spc="-35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x</a:t>
            </a:r>
            <a:r>
              <a:rPr sz="1550" i="1" spc="-18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cos</a:t>
            </a:r>
            <a:r>
              <a:rPr sz="1550" spc="110" dirty="0">
                <a:latin typeface="Times New Roman"/>
                <a:cs typeface="Times New Roman"/>
              </a:rPr>
              <a:t>(</a:t>
            </a:r>
            <a:r>
              <a:rPr sz="1550" i="1" spc="4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350" dirty="0">
                <a:latin typeface="Times New Roman"/>
                <a:cs typeface="Times New Roman"/>
              </a:rPr>
              <a:t>The gen</a:t>
            </a:r>
            <a:r>
              <a:rPr sz="1350" spc="-5" dirty="0">
                <a:latin typeface="Times New Roman"/>
                <a:cs typeface="Times New Roman"/>
              </a:rPr>
              <a:t>er</a:t>
            </a:r>
            <a:r>
              <a:rPr sz="1350" dirty="0">
                <a:latin typeface="Times New Roman"/>
                <a:cs typeface="Times New Roman"/>
              </a:rPr>
              <a:t>al</a:t>
            </a:r>
            <a:r>
              <a:rPr sz="1350" spc="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(co</a:t>
            </a:r>
            <a:r>
              <a:rPr sz="1350" spc="-15" dirty="0">
                <a:latin typeface="Times New Roman"/>
                <a:cs typeface="Times New Roman"/>
              </a:rPr>
              <a:t>m</a:t>
            </a:r>
            <a:r>
              <a:rPr sz="1350" dirty="0">
                <a:latin typeface="Times New Roman"/>
                <a:cs typeface="Times New Roman"/>
              </a:rPr>
              <a:t>plete) </a:t>
            </a:r>
            <a:r>
              <a:rPr sz="1350" spc="-10" dirty="0">
                <a:latin typeface="Times New Roman"/>
                <a:cs typeface="Times New Roman"/>
              </a:rPr>
              <a:t>s</a:t>
            </a:r>
            <a:r>
              <a:rPr sz="1350" dirty="0">
                <a:latin typeface="Times New Roman"/>
                <a:cs typeface="Times New Roman"/>
              </a:rPr>
              <a:t>olution</a:t>
            </a:r>
            <a:r>
              <a:rPr sz="1350" spc="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is</a:t>
            </a:r>
            <a:endParaRPr sz="1350">
              <a:latin typeface="Times New Roman"/>
              <a:cs typeface="Times New Roman"/>
            </a:endParaRPr>
          </a:p>
          <a:p>
            <a:pPr marL="53340">
              <a:lnSpc>
                <a:spcPct val="100000"/>
              </a:lnSpc>
              <a:spcBef>
                <a:spcPts val="735"/>
              </a:spcBef>
            </a:pPr>
            <a:r>
              <a:rPr sz="1550" i="1" dirty="0">
                <a:latin typeface="Times New Roman"/>
                <a:cs typeface="Times New Roman"/>
              </a:rPr>
              <a:t>y</a:t>
            </a:r>
            <a:r>
              <a:rPr sz="1550" i="1" spc="1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120" dirty="0">
                <a:latin typeface="Times New Roman"/>
                <a:cs typeface="Times New Roman"/>
              </a:rPr>
              <a:t> </a:t>
            </a:r>
            <a:r>
              <a:rPr sz="1550" i="1" spc="35" dirty="0">
                <a:latin typeface="Times New Roman"/>
                <a:cs typeface="Times New Roman"/>
              </a:rPr>
              <a:t>y</a:t>
            </a:r>
            <a:r>
              <a:rPr sz="1275" i="1" spc="7" baseline="-26143" dirty="0">
                <a:latin typeface="Times New Roman"/>
                <a:cs typeface="Times New Roman"/>
              </a:rPr>
              <a:t>h</a:t>
            </a:r>
            <a:r>
              <a:rPr sz="1275" i="1" baseline="-26143" dirty="0">
                <a:latin typeface="Times New Roman"/>
                <a:cs typeface="Times New Roman"/>
              </a:rPr>
              <a:t> </a:t>
            </a:r>
            <a:r>
              <a:rPr sz="1275" i="1" spc="44" baseline="-26143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70" dirty="0">
                <a:latin typeface="Times New Roman"/>
                <a:cs typeface="Times New Roman"/>
              </a:rPr>
              <a:t> </a:t>
            </a:r>
            <a:r>
              <a:rPr sz="1550" i="1" spc="140" dirty="0">
                <a:latin typeface="Times New Roman"/>
                <a:cs typeface="Times New Roman"/>
              </a:rPr>
              <a:t>y</a:t>
            </a:r>
            <a:r>
              <a:rPr sz="1275" i="1" spc="7" baseline="-26143" dirty="0">
                <a:latin typeface="Times New Roman"/>
                <a:cs typeface="Times New Roman"/>
              </a:rPr>
              <a:t>p</a:t>
            </a:r>
            <a:endParaRPr sz="1275" baseline="-26143">
              <a:latin typeface="Times New Roman"/>
              <a:cs typeface="Times New Roman"/>
            </a:endParaRPr>
          </a:p>
          <a:p>
            <a:pPr marL="182245">
              <a:lnSpc>
                <a:spcPts val="2190"/>
              </a:lnSpc>
              <a:spcBef>
                <a:spcPts val="595"/>
              </a:spcBef>
            </a:pPr>
            <a:r>
              <a:rPr sz="1550" dirty="0">
                <a:latin typeface="Symbol"/>
                <a:cs typeface="Symbol"/>
              </a:rPr>
              <a:t></a:t>
            </a:r>
            <a:r>
              <a:rPr sz="1550" spc="-75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C </a:t>
            </a:r>
            <a:r>
              <a:rPr sz="1550" i="1" spc="-3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125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C </a:t>
            </a:r>
            <a:r>
              <a:rPr sz="1550" i="1" spc="1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si</a:t>
            </a:r>
            <a:r>
              <a:rPr sz="1550" spc="75" dirty="0">
                <a:latin typeface="Times New Roman"/>
                <a:cs typeface="Times New Roman"/>
              </a:rPr>
              <a:t>n</a:t>
            </a:r>
            <a:r>
              <a:rPr sz="1950" spc="-90" dirty="0">
                <a:latin typeface="Symbol"/>
                <a:cs typeface="Symbol"/>
              </a:rPr>
              <a:t></a:t>
            </a:r>
            <a:r>
              <a:rPr sz="1550" i="1" spc="85" dirty="0">
                <a:latin typeface="Times New Roman"/>
                <a:cs typeface="Times New Roman"/>
              </a:rPr>
              <a:t>x</a:t>
            </a:r>
            <a:r>
              <a:rPr sz="1950" spc="25" dirty="0">
                <a:latin typeface="Symbol"/>
                <a:cs typeface="Symbol"/>
              </a:rPr>
              <a:t>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130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C </a:t>
            </a:r>
            <a:r>
              <a:rPr sz="1550" i="1" spc="-1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co</a:t>
            </a:r>
            <a:r>
              <a:rPr sz="1550" spc="5" dirty="0">
                <a:latin typeface="Times New Roman"/>
                <a:cs typeface="Times New Roman"/>
              </a:rPr>
              <a:t>s</a:t>
            </a:r>
            <a:r>
              <a:rPr sz="1950" spc="-90" dirty="0">
                <a:latin typeface="Symbol"/>
                <a:cs typeface="Symbol"/>
              </a:rPr>
              <a:t></a:t>
            </a:r>
            <a:r>
              <a:rPr sz="1550" i="1" spc="85" dirty="0">
                <a:latin typeface="Times New Roman"/>
                <a:cs typeface="Times New Roman"/>
              </a:rPr>
              <a:t>x</a:t>
            </a:r>
            <a:r>
              <a:rPr sz="1950" spc="25" dirty="0">
                <a:latin typeface="Symbol"/>
                <a:cs typeface="Symbol"/>
              </a:rPr>
              <a:t>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10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ln</a:t>
            </a:r>
            <a:r>
              <a:rPr sz="1550" spc="-16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sec</a:t>
            </a:r>
            <a:r>
              <a:rPr sz="1550" spc="100" dirty="0">
                <a:latin typeface="Times New Roman"/>
                <a:cs typeface="Times New Roman"/>
              </a:rPr>
              <a:t>(</a:t>
            </a:r>
            <a:r>
              <a:rPr sz="1550" i="1" spc="4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r>
              <a:rPr sz="1550" spc="-11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5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tan</a:t>
            </a:r>
            <a:r>
              <a:rPr sz="1550" spc="105" dirty="0">
                <a:latin typeface="Times New Roman"/>
                <a:cs typeface="Times New Roman"/>
              </a:rPr>
              <a:t>(</a:t>
            </a:r>
            <a:r>
              <a:rPr sz="1550" i="1" spc="4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r>
              <a:rPr sz="1550" spc="9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105" dirty="0">
                <a:latin typeface="Times New Roman"/>
                <a:cs typeface="Times New Roman"/>
              </a:rPr>
              <a:t> </a:t>
            </a:r>
            <a:r>
              <a:rPr sz="2200" spc="-310" dirty="0">
                <a:latin typeface="Symbol"/>
                <a:cs typeface="Symbol"/>
              </a:rPr>
              <a:t></a:t>
            </a:r>
            <a:r>
              <a:rPr sz="1550" dirty="0">
                <a:latin typeface="Times New Roman"/>
                <a:cs typeface="Times New Roman"/>
              </a:rPr>
              <a:t>ln</a:t>
            </a:r>
            <a:r>
              <a:rPr sz="1550" spc="-13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cos</a:t>
            </a:r>
            <a:r>
              <a:rPr sz="1550" spc="100" dirty="0">
                <a:latin typeface="Times New Roman"/>
                <a:cs typeface="Times New Roman"/>
              </a:rPr>
              <a:t>(</a:t>
            </a:r>
            <a:r>
              <a:rPr sz="1550" i="1" spc="4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r>
              <a:rPr sz="1550" spc="-130" dirty="0">
                <a:latin typeface="Times New Roman"/>
                <a:cs typeface="Times New Roman"/>
              </a:rPr>
              <a:t> </a:t>
            </a:r>
            <a:r>
              <a:rPr sz="2200" spc="-215" dirty="0">
                <a:latin typeface="Symbol"/>
                <a:cs typeface="Symbol"/>
              </a:rPr>
              <a:t></a:t>
            </a:r>
            <a:r>
              <a:rPr sz="1550" dirty="0">
                <a:latin typeface="Times New Roman"/>
                <a:cs typeface="Times New Roman"/>
              </a:rPr>
              <a:t>sin</a:t>
            </a:r>
            <a:r>
              <a:rPr sz="1550" spc="120" dirty="0">
                <a:latin typeface="Times New Roman"/>
                <a:cs typeface="Times New Roman"/>
              </a:rPr>
              <a:t>(</a:t>
            </a:r>
            <a:r>
              <a:rPr sz="1550" i="1" spc="3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r>
              <a:rPr sz="1550" spc="-10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</a:t>
            </a:r>
            <a:r>
              <a:rPr sz="1550" spc="-25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x</a:t>
            </a:r>
            <a:r>
              <a:rPr sz="1550" i="1" spc="-18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cos</a:t>
            </a:r>
            <a:r>
              <a:rPr sz="1550" spc="100" dirty="0">
                <a:latin typeface="Times New Roman"/>
                <a:cs typeface="Times New Roman"/>
              </a:rPr>
              <a:t>(</a:t>
            </a:r>
            <a:r>
              <a:rPr sz="1550" i="1" spc="4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  <a:p>
            <a:pPr marR="3920490" algn="ctr">
              <a:lnSpc>
                <a:spcPts val="570"/>
              </a:lnSpc>
              <a:tabLst>
                <a:tab pos="380365" algn="l"/>
                <a:tab pos="1250315" algn="l"/>
              </a:tabLst>
            </a:pPr>
            <a:r>
              <a:rPr sz="850" spc="5" dirty="0">
                <a:latin typeface="Times New Roman"/>
                <a:cs typeface="Times New Roman"/>
              </a:rPr>
              <a:t>1	2	3</a:t>
            </a:r>
            <a:endParaRPr sz="8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350" b="1" i="1" u="heavy" dirty="0">
                <a:latin typeface="Times New Roman"/>
                <a:cs typeface="Times New Roman"/>
              </a:rPr>
              <a:t>Example</a:t>
            </a:r>
            <a:endParaRPr sz="1350">
              <a:latin typeface="Times New Roman"/>
              <a:cs typeface="Times New Roman"/>
            </a:endParaRPr>
          </a:p>
          <a:p>
            <a:pPr marL="386715">
              <a:lnSpc>
                <a:spcPct val="100000"/>
              </a:lnSpc>
              <a:spcBef>
                <a:spcPts val="919"/>
              </a:spcBef>
            </a:pPr>
            <a:r>
              <a:rPr sz="1550" i="1" spc="30" dirty="0">
                <a:latin typeface="Times New Roman"/>
                <a:cs typeface="Times New Roman"/>
              </a:rPr>
              <a:t>y</a:t>
            </a:r>
            <a:r>
              <a:rPr sz="2325" spc="7" baseline="3584" dirty="0">
                <a:latin typeface="Symbol"/>
                <a:cs typeface="Symbol"/>
              </a:rPr>
              <a:t></a:t>
            </a:r>
            <a:r>
              <a:rPr sz="2325" baseline="3584" dirty="0">
                <a:latin typeface="Symbol"/>
                <a:cs typeface="Symbol"/>
              </a:rPr>
              <a:t></a:t>
            </a:r>
            <a:r>
              <a:rPr sz="2325" spc="-209" baseline="3584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</a:t>
            </a:r>
            <a:r>
              <a:rPr sz="1550" spc="40" dirty="0">
                <a:latin typeface="Times New Roman"/>
                <a:cs typeface="Times New Roman"/>
              </a:rPr>
              <a:t> </a:t>
            </a:r>
            <a:r>
              <a:rPr sz="1550" i="1" spc="40" dirty="0">
                <a:latin typeface="Times New Roman"/>
                <a:cs typeface="Times New Roman"/>
              </a:rPr>
              <a:t>y</a:t>
            </a:r>
            <a:r>
              <a:rPr sz="2325" baseline="3584" dirty="0">
                <a:latin typeface="Symbol"/>
                <a:cs typeface="Symbol"/>
              </a:rPr>
              <a:t></a:t>
            </a:r>
            <a:r>
              <a:rPr sz="2325" spc="-112" baseline="3584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25" dirty="0">
                <a:latin typeface="Times New Roman"/>
                <a:cs typeface="Times New Roman"/>
              </a:rPr>
              <a:t> </a:t>
            </a:r>
            <a:r>
              <a:rPr sz="1550" spc="95" dirty="0">
                <a:latin typeface="Times New Roman"/>
                <a:cs typeface="Times New Roman"/>
              </a:rPr>
              <a:t>4</a:t>
            </a:r>
            <a:r>
              <a:rPr sz="1550" i="1" spc="70" dirty="0">
                <a:latin typeface="Times New Roman"/>
                <a:cs typeface="Times New Roman"/>
              </a:rPr>
              <a:t>x</a:t>
            </a:r>
            <a:r>
              <a:rPr sz="1275" spc="7" baseline="45751" dirty="0">
                <a:latin typeface="Times New Roman"/>
                <a:cs typeface="Times New Roman"/>
              </a:rPr>
              <a:t>3</a:t>
            </a:r>
            <a:r>
              <a:rPr sz="1275" baseline="45751" dirty="0">
                <a:latin typeface="Times New Roman"/>
                <a:cs typeface="Times New Roman"/>
              </a:rPr>
              <a:t> </a:t>
            </a:r>
            <a:r>
              <a:rPr sz="1275" spc="-7" baseline="45751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105" dirty="0">
                <a:latin typeface="Times New Roman"/>
                <a:cs typeface="Times New Roman"/>
              </a:rPr>
              <a:t> </a:t>
            </a:r>
            <a:r>
              <a:rPr sz="1550" spc="95" dirty="0">
                <a:latin typeface="Times New Roman"/>
                <a:cs typeface="Times New Roman"/>
              </a:rPr>
              <a:t>6</a:t>
            </a:r>
            <a:r>
              <a:rPr sz="1550" i="1" spc="100" dirty="0">
                <a:latin typeface="Times New Roman"/>
                <a:cs typeface="Times New Roman"/>
              </a:rPr>
              <a:t>x</a:t>
            </a:r>
            <a:r>
              <a:rPr sz="1275" spc="7" baseline="45751" dirty="0">
                <a:latin typeface="Times New Roman"/>
                <a:cs typeface="Times New Roman"/>
              </a:rPr>
              <a:t>2</a:t>
            </a:r>
            <a:endParaRPr sz="1275" baseline="45751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  <a:tabLst>
                <a:tab pos="3387090" algn="l"/>
              </a:tabLst>
            </a:pPr>
            <a:r>
              <a:rPr sz="1350" dirty="0">
                <a:latin typeface="Times New Roman"/>
                <a:cs typeface="Times New Roman"/>
              </a:rPr>
              <a:t>The h</a:t>
            </a:r>
            <a:r>
              <a:rPr sz="1350" spc="10" dirty="0">
                <a:latin typeface="Times New Roman"/>
                <a:cs typeface="Times New Roman"/>
              </a:rPr>
              <a:t>o</a:t>
            </a:r>
            <a:r>
              <a:rPr sz="1350" spc="-15" dirty="0">
                <a:latin typeface="Times New Roman"/>
                <a:cs typeface="Times New Roman"/>
              </a:rPr>
              <a:t>m</a:t>
            </a:r>
            <a:r>
              <a:rPr sz="1350" spc="10" dirty="0">
                <a:latin typeface="Times New Roman"/>
                <a:cs typeface="Times New Roman"/>
              </a:rPr>
              <a:t>o</a:t>
            </a:r>
            <a:r>
              <a:rPr sz="1350" dirty="0">
                <a:latin typeface="Times New Roman"/>
                <a:cs typeface="Times New Roman"/>
              </a:rPr>
              <a:t>geneous so</a:t>
            </a:r>
            <a:r>
              <a:rPr sz="1350" spc="5" dirty="0">
                <a:latin typeface="Times New Roman"/>
                <a:cs typeface="Times New Roman"/>
              </a:rPr>
              <a:t>l</a:t>
            </a:r>
            <a:r>
              <a:rPr sz="1350" spc="-5" dirty="0">
                <a:latin typeface="Times New Roman"/>
                <a:cs typeface="Times New Roman"/>
              </a:rPr>
              <a:t>u</a:t>
            </a:r>
            <a:r>
              <a:rPr sz="1350" spc="5" dirty="0">
                <a:latin typeface="Times New Roman"/>
                <a:cs typeface="Times New Roman"/>
              </a:rPr>
              <a:t>t</a:t>
            </a:r>
            <a:r>
              <a:rPr sz="1350" spc="-10" dirty="0">
                <a:latin typeface="Times New Roman"/>
                <a:cs typeface="Times New Roman"/>
              </a:rPr>
              <a:t>i</a:t>
            </a:r>
            <a:r>
              <a:rPr sz="1350" dirty="0">
                <a:latin typeface="Times New Roman"/>
                <a:cs typeface="Times New Roman"/>
              </a:rPr>
              <a:t>on</a:t>
            </a:r>
            <a:r>
              <a:rPr sz="1350" spc="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is found by solving	</a:t>
            </a:r>
            <a:r>
              <a:rPr sz="1550" i="1" spc="30" dirty="0">
                <a:latin typeface="Times New Roman"/>
                <a:cs typeface="Times New Roman"/>
              </a:rPr>
              <a:t>y</a:t>
            </a:r>
            <a:r>
              <a:rPr sz="2325" spc="7" baseline="3584" dirty="0">
                <a:latin typeface="Symbol"/>
                <a:cs typeface="Symbol"/>
              </a:rPr>
              <a:t></a:t>
            </a:r>
            <a:r>
              <a:rPr sz="2325" baseline="3584" dirty="0">
                <a:latin typeface="Symbol"/>
                <a:cs typeface="Symbol"/>
              </a:rPr>
              <a:t></a:t>
            </a:r>
            <a:r>
              <a:rPr sz="2325" spc="-217" baseline="3584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</a:t>
            </a:r>
            <a:r>
              <a:rPr sz="1550" spc="40" dirty="0">
                <a:latin typeface="Times New Roman"/>
                <a:cs typeface="Times New Roman"/>
              </a:rPr>
              <a:t> </a:t>
            </a:r>
            <a:r>
              <a:rPr sz="1550" i="1" spc="40" dirty="0">
                <a:latin typeface="Times New Roman"/>
                <a:cs typeface="Times New Roman"/>
              </a:rPr>
              <a:t>y</a:t>
            </a:r>
            <a:r>
              <a:rPr sz="2325" baseline="3584" dirty="0">
                <a:latin typeface="Symbol"/>
                <a:cs typeface="Symbol"/>
              </a:rPr>
              <a:t></a:t>
            </a:r>
            <a:r>
              <a:rPr sz="2325" spc="-112" baseline="3584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6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0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233842" y="4031780"/>
            <a:ext cx="1882588" cy="10105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>
              <a:lnSpc>
                <a:spcPct val="100000"/>
              </a:lnSpc>
            </a:pPr>
            <a:r>
              <a:rPr sz="1550" i="1" spc="75" dirty="0">
                <a:latin typeface="Times New Roman"/>
                <a:cs typeface="Times New Roman"/>
              </a:rPr>
              <a:t>D</a:t>
            </a:r>
            <a:r>
              <a:rPr sz="1275" spc="7" baseline="45751" dirty="0">
                <a:latin typeface="Times New Roman"/>
                <a:cs typeface="Times New Roman"/>
              </a:rPr>
              <a:t>3</a:t>
            </a:r>
            <a:r>
              <a:rPr sz="1275" baseline="45751" dirty="0">
                <a:latin typeface="Times New Roman"/>
                <a:cs typeface="Times New Roman"/>
              </a:rPr>
              <a:t> </a:t>
            </a:r>
            <a:r>
              <a:rPr sz="1275" spc="-15" baseline="45751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</a:t>
            </a:r>
            <a:r>
              <a:rPr sz="1550" spc="-50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D</a:t>
            </a:r>
            <a:r>
              <a:rPr sz="1550" i="1" spc="-1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5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0</a:t>
            </a: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550" i="1" spc="45" dirty="0">
                <a:latin typeface="Times New Roman"/>
                <a:cs typeface="Times New Roman"/>
              </a:rPr>
              <a:t>D</a:t>
            </a:r>
            <a:r>
              <a:rPr sz="1550" spc="85" dirty="0">
                <a:latin typeface="Times New Roman"/>
                <a:cs typeface="Times New Roman"/>
              </a:rPr>
              <a:t>(</a:t>
            </a:r>
            <a:r>
              <a:rPr sz="1550" i="1" dirty="0">
                <a:latin typeface="Times New Roman"/>
                <a:cs typeface="Times New Roman"/>
              </a:rPr>
              <a:t>D</a:t>
            </a:r>
            <a:r>
              <a:rPr sz="1550" i="1" spc="-80" dirty="0">
                <a:latin typeface="Times New Roman"/>
                <a:cs typeface="Times New Roman"/>
              </a:rPr>
              <a:t> </a:t>
            </a:r>
            <a:r>
              <a:rPr sz="1550" spc="114" dirty="0">
                <a:latin typeface="Symbol"/>
                <a:cs typeface="Symbol"/>
              </a:rPr>
              <a:t></a:t>
            </a:r>
            <a:r>
              <a:rPr sz="1550" spc="-120" dirty="0">
                <a:latin typeface="Times New Roman"/>
                <a:cs typeface="Times New Roman"/>
              </a:rPr>
              <a:t>1</a:t>
            </a:r>
            <a:r>
              <a:rPr sz="1550" dirty="0">
                <a:latin typeface="Times New Roman"/>
                <a:cs typeface="Times New Roman"/>
              </a:rPr>
              <a:t>)</a:t>
            </a:r>
            <a:r>
              <a:rPr sz="1550" spc="80" dirty="0">
                <a:latin typeface="Times New Roman"/>
                <a:cs typeface="Times New Roman"/>
              </a:rPr>
              <a:t>(</a:t>
            </a:r>
            <a:r>
              <a:rPr sz="1550" i="1" dirty="0">
                <a:latin typeface="Times New Roman"/>
                <a:cs typeface="Times New Roman"/>
              </a:rPr>
              <a:t>D</a:t>
            </a:r>
            <a:r>
              <a:rPr sz="1550" i="1" spc="-8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245" dirty="0">
                <a:latin typeface="Times New Roman"/>
                <a:cs typeface="Times New Roman"/>
              </a:rPr>
              <a:t> </a:t>
            </a:r>
            <a:r>
              <a:rPr sz="1550" spc="-125" dirty="0">
                <a:latin typeface="Times New Roman"/>
                <a:cs typeface="Times New Roman"/>
              </a:rPr>
              <a:t>1</a:t>
            </a:r>
            <a:r>
              <a:rPr sz="1550" dirty="0">
                <a:latin typeface="Times New Roman"/>
                <a:cs typeface="Times New Roman"/>
              </a:rPr>
              <a:t>)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5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0</a:t>
            </a:r>
            <a:endParaRPr sz="1550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  <a:spcBef>
                <a:spcPts val="1265"/>
              </a:spcBef>
            </a:pPr>
            <a:r>
              <a:rPr sz="1550" i="1" spc="30" dirty="0">
                <a:latin typeface="Times New Roman"/>
                <a:cs typeface="Times New Roman"/>
              </a:rPr>
              <a:t>y</a:t>
            </a:r>
            <a:r>
              <a:rPr sz="1275" i="1" spc="7" baseline="-26143" dirty="0">
                <a:latin typeface="Times New Roman"/>
                <a:cs typeface="Times New Roman"/>
              </a:rPr>
              <a:t>h</a:t>
            </a:r>
            <a:r>
              <a:rPr sz="1275" i="1" baseline="-26143" dirty="0">
                <a:latin typeface="Times New Roman"/>
                <a:cs typeface="Times New Roman"/>
              </a:rPr>
              <a:t> </a:t>
            </a:r>
            <a:r>
              <a:rPr sz="1275" i="1" spc="150" baseline="-26143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75" dirty="0">
                <a:latin typeface="Times New Roman"/>
                <a:cs typeface="Times New Roman"/>
              </a:rPr>
              <a:t> </a:t>
            </a:r>
            <a:r>
              <a:rPr sz="1550" i="1" spc="-75" dirty="0">
                <a:latin typeface="Times New Roman"/>
                <a:cs typeface="Times New Roman"/>
              </a:rPr>
              <a:t>C</a:t>
            </a:r>
            <a:r>
              <a:rPr sz="1275" spc="7" baseline="-26143" dirty="0">
                <a:latin typeface="Times New Roman"/>
                <a:cs typeface="Times New Roman"/>
              </a:rPr>
              <a:t>1</a:t>
            </a:r>
            <a:r>
              <a:rPr sz="1275" baseline="-26143" dirty="0">
                <a:latin typeface="Times New Roman"/>
                <a:cs typeface="Times New Roman"/>
              </a:rPr>
              <a:t> </a:t>
            </a:r>
            <a:r>
              <a:rPr sz="1275" spc="-75" baseline="-26143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125" dirty="0">
                <a:latin typeface="Times New Roman"/>
                <a:cs typeface="Times New Roman"/>
              </a:rPr>
              <a:t> </a:t>
            </a:r>
            <a:r>
              <a:rPr sz="1550" i="1" spc="20" dirty="0">
                <a:latin typeface="Times New Roman"/>
                <a:cs typeface="Times New Roman"/>
              </a:rPr>
              <a:t>C</a:t>
            </a:r>
            <a:r>
              <a:rPr sz="1275" spc="97" baseline="-26143" dirty="0">
                <a:latin typeface="Times New Roman"/>
                <a:cs typeface="Times New Roman"/>
              </a:rPr>
              <a:t>2</a:t>
            </a:r>
            <a:r>
              <a:rPr sz="1550" i="1" dirty="0">
                <a:latin typeface="Times New Roman"/>
                <a:cs typeface="Times New Roman"/>
              </a:rPr>
              <a:t>e </a:t>
            </a:r>
            <a:r>
              <a:rPr sz="1550" i="1" spc="18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125" dirty="0">
                <a:latin typeface="Times New Roman"/>
                <a:cs typeface="Times New Roman"/>
              </a:rPr>
              <a:t> </a:t>
            </a:r>
            <a:r>
              <a:rPr sz="1550" i="1" spc="-5" dirty="0">
                <a:latin typeface="Times New Roman"/>
                <a:cs typeface="Times New Roman"/>
              </a:rPr>
              <a:t>C</a:t>
            </a:r>
            <a:r>
              <a:rPr sz="1275" spc="44" baseline="-26143" dirty="0">
                <a:latin typeface="Times New Roman"/>
                <a:cs typeface="Times New Roman"/>
              </a:rPr>
              <a:t>3</a:t>
            </a:r>
            <a:r>
              <a:rPr sz="1550" i="1" dirty="0">
                <a:latin typeface="Times New Roman"/>
                <a:cs typeface="Times New Roman"/>
              </a:rPr>
              <a:t>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145118" y="4031780"/>
            <a:ext cx="2580341" cy="6052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46710" algn="l"/>
              </a:tabLst>
            </a:pPr>
            <a:r>
              <a:rPr sz="1550" dirty="0">
                <a:latin typeface="Symbol"/>
                <a:cs typeface="Symbol"/>
              </a:rPr>
              <a:t></a:t>
            </a:r>
            <a:r>
              <a:rPr sz="1550" dirty="0">
                <a:latin typeface="Times New Roman"/>
                <a:cs typeface="Times New Roman"/>
              </a:rPr>
              <a:t>	</a:t>
            </a:r>
            <a:r>
              <a:rPr sz="1550" i="1" spc="45" dirty="0">
                <a:latin typeface="Times New Roman"/>
                <a:cs typeface="Times New Roman"/>
              </a:rPr>
              <a:t>D</a:t>
            </a:r>
            <a:r>
              <a:rPr sz="1550" spc="85" dirty="0">
                <a:latin typeface="Times New Roman"/>
                <a:cs typeface="Times New Roman"/>
              </a:rPr>
              <a:t>(</a:t>
            </a:r>
            <a:r>
              <a:rPr sz="1550" i="1" spc="105" dirty="0">
                <a:latin typeface="Times New Roman"/>
                <a:cs typeface="Times New Roman"/>
              </a:rPr>
              <a:t>D</a:t>
            </a:r>
            <a:r>
              <a:rPr sz="1275" spc="7" baseline="45751" dirty="0">
                <a:latin typeface="Times New Roman"/>
                <a:cs typeface="Times New Roman"/>
              </a:rPr>
              <a:t>2</a:t>
            </a:r>
            <a:r>
              <a:rPr sz="1275" baseline="45751" dirty="0">
                <a:latin typeface="Times New Roman"/>
                <a:cs typeface="Times New Roman"/>
              </a:rPr>
              <a:t> </a:t>
            </a:r>
            <a:r>
              <a:rPr sz="1275" spc="15" baseline="45751" dirty="0">
                <a:latin typeface="Times New Roman"/>
                <a:cs typeface="Times New Roman"/>
              </a:rPr>
              <a:t> </a:t>
            </a:r>
            <a:r>
              <a:rPr sz="1550" spc="114" dirty="0">
                <a:latin typeface="Symbol"/>
                <a:cs typeface="Symbol"/>
              </a:rPr>
              <a:t></a:t>
            </a:r>
            <a:r>
              <a:rPr sz="1550" spc="-120" dirty="0">
                <a:latin typeface="Times New Roman"/>
                <a:cs typeface="Times New Roman"/>
              </a:rPr>
              <a:t>1</a:t>
            </a:r>
            <a:r>
              <a:rPr sz="1550" dirty="0">
                <a:latin typeface="Times New Roman"/>
                <a:cs typeface="Times New Roman"/>
              </a:rPr>
              <a:t>)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5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0</a:t>
            </a:r>
            <a:endParaRPr sz="1550">
              <a:latin typeface="Times New Roman"/>
              <a:cs typeface="Times New Roman"/>
            </a:endParaRPr>
          </a:p>
          <a:p>
            <a:pPr marL="17780">
              <a:lnSpc>
                <a:spcPct val="100000"/>
              </a:lnSpc>
              <a:spcBef>
                <a:spcPts val="965"/>
              </a:spcBef>
              <a:tabLst>
                <a:tab pos="345440" algn="l"/>
                <a:tab pos="975994" algn="l"/>
              </a:tabLst>
            </a:pPr>
            <a:r>
              <a:rPr sz="1550" dirty="0">
                <a:latin typeface="Symbol"/>
                <a:cs typeface="Symbol"/>
              </a:rPr>
              <a:t></a:t>
            </a:r>
            <a:r>
              <a:rPr sz="1550" dirty="0">
                <a:latin typeface="Times New Roman"/>
                <a:cs typeface="Times New Roman"/>
              </a:rPr>
              <a:t>	</a:t>
            </a:r>
            <a:r>
              <a:rPr sz="1550" i="1" spc="-220" dirty="0">
                <a:latin typeface="Times New Roman"/>
                <a:cs typeface="Times New Roman"/>
              </a:rPr>
              <a:t>r</a:t>
            </a:r>
            <a:r>
              <a:rPr sz="1275" spc="7" baseline="-26143" dirty="0">
                <a:latin typeface="Times New Roman"/>
                <a:cs typeface="Times New Roman"/>
              </a:rPr>
              <a:t>1</a:t>
            </a:r>
            <a:r>
              <a:rPr sz="1275" baseline="-26143" dirty="0">
                <a:latin typeface="Times New Roman"/>
                <a:cs typeface="Times New Roman"/>
              </a:rPr>
              <a:t> </a:t>
            </a:r>
            <a:r>
              <a:rPr sz="1275" spc="37" baseline="-26143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5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0</a:t>
            </a:r>
            <a:r>
              <a:rPr sz="1550" spc="-20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,	</a:t>
            </a:r>
            <a:r>
              <a:rPr sz="1550" i="1" spc="-120" dirty="0">
                <a:latin typeface="Times New Roman"/>
                <a:cs typeface="Times New Roman"/>
              </a:rPr>
              <a:t>r</a:t>
            </a:r>
            <a:r>
              <a:rPr sz="1275" spc="7" baseline="-26143" dirty="0">
                <a:latin typeface="Times New Roman"/>
                <a:cs typeface="Times New Roman"/>
              </a:rPr>
              <a:t>2</a:t>
            </a:r>
            <a:r>
              <a:rPr sz="1275" baseline="-26143" dirty="0">
                <a:latin typeface="Times New Roman"/>
                <a:cs typeface="Times New Roman"/>
              </a:rPr>
              <a:t> </a:t>
            </a:r>
            <a:r>
              <a:rPr sz="1275" spc="135" baseline="-26143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19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1</a:t>
            </a:r>
            <a:r>
              <a:rPr sz="1550" spc="1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&amp; </a:t>
            </a:r>
            <a:r>
              <a:rPr sz="1350" spc="-165" dirty="0">
                <a:latin typeface="Times New Roman"/>
                <a:cs typeface="Times New Roman"/>
              </a:rPr>
              <a:t> </a:t>
            </a:r>
            <a:r>
              <a:rPr sz="1550" i="1" spc="-155" dirty="0">
                <a:latin typeface="Times New Roman"/>
                <a:cs typeface="Times New Roman"/>
              </a:rPr>
              <a:t>r</a:t>
            </a:r>
            <a:r>
              <a:rPr sz="1275" spc="15" baseline="-26143" dirty="0">
                <a:latin typeface="Times New Roman"/>
                <a:cs typeface="Times New Roman"/>
              </a:rPr>
              <a:t>3</a:t>
            </a:r>
            <a:r>
              <a:rPr sz="1275" baseline="-26143" dirty="0">
                <a:latin typeface="Times New Roman"/>
                <a:cs typeface="Times New Roman"/>
              </a:rPr>
              <a:t> </a:t>
            </a:r>
            <a:r>
              <a:rPr sz="1275" spc="97" baseline="-26143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</a:t>
            </a:r>
            <a:r>
              <a:rPr sz="1550" dirty="0">
                <a:latin typeface="Times New Roman"/>
                <a:cs typeface="Times New Roman"/>
              </a:rPr>
              <a:t>1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097605" y="4514369"/>
            <a:ext cx="177800" cy="130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 indent="-76200">
              <a:lnSpc>
                <a:spcPct val="100000"/>
              </a:lnSpc>
              <a:buFont typeface="Symbol"/>
              <a:buChar char=""/>
              <a:tabLst>
                <a:tab pos="88900" algn="l"/>
              </a:tabLst>
            </a:pPr>
            <a:r>
              <a:rPr sz="850" i="1" spc="5" dirty="0">
                <a:latin typeface="Times New Roman"/>
                <a:cs typeface="Times New Roman"/>
              </a:rPr>
              <a:t>x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463799" y="4515678"/>
            <a:ext cx="88153" cy="130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i="1" spc="5" dirty="0">
                <a:latin typeface="Times New Roman"/>
                <a:cs typeface="Times New Roman"/>
              </a:rPr>
              <a:t>x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08914" y="4953402"/>
            <a:ext cx="2773082" cy="207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dirty="0">
                <a:latin typeface="Times New Roman"/>
                <a:cs typeface="Times New Roman"/>
              </a:rPr>
              <a:t>To</a:t>
            </a:r>
            <a:r>
              <a:rPr sz="1350" spc="5" dirty="0">
                <a:latin typeface="Times New Roman"/>
                <a:cs typeface="Times New Roman"/>
              </a:rPr>
              <a:t> </a:t>
            </a:r>
            <a:r>
              <a:rPr sz="1350" spc="-10" dirty="0">
                <a:latin typeface="Times New Roman"/>
                <a:cs typeface="Times New Roman"/>
              </a:rPr>
              <a:t>f</a:t>
            </a:r>
            <a:r>
              <a:rPr sz="1350" spc="-5" dirty="0">
                <a:latin typeface="Times New Roman"/>
                <a:cs typeface="Times New Roman"/>
              </a:rPr>
              <a:t>i</a:t>
            </a:r>
            <a:r>
              <a:rPr sz="1350" dirty="0">
                <a:latin typeface="Times New Roman"/>
                <a:cs typeface="Times New Roman"/>
              </a:rPr>
              <a:t>nd</a:t>
            </a:r>
            <a:r>
              <a:rPr sz="1350" spc="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t</a:t>
            </a:r>
            <a:r>
              <a:rPr sz="1350" spc="-10" dirty="0">
                <a:latin typeface="Times New Roman"/>
                <a:cs typeface="Times New Roman"/>
              </a:rPr>
              <a:t>h</a:t>
            </a:r>
            <a:r>
              <a:rPr sz="1350" dirty="0">
                <a:latin typeface="Times New Roman"/>
                <a:cs typeface="Times New Roman"/>
              </a:rPr>
              <a:t>e</a:t>
            </a:r>
            <a:r>
              <a:rPr sz="1350" spc="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par</a:t>
            </a:r>
            <a:r>
              <a:rPr sz="1350" spc="-10" dirty="0">
                <a:latin typeface="Times New Roman"/>
                <a:cs typeface="Times New Roman"/>
              </a:rPr>
              <a:t>t</a:t>
            </a:r>
            <a:r>
              <a:rPr sz="1350" dirty="0">
                <a:latin typeface="Times New Roman"/>
                <a:cs typeface="Times New Roman"/>
              </a:rPr>
              <a:t>icu</a:t>
            </a:r>
            <a:r>
              <a:rPr sz="1350" spc="-15" dirty="0">
                <a:latin typeface="Times New Roman"/>
                <a:cs typeface="Times New Roman"/>
              </a:rPr>
              <a:t>l</a:t>
            </a:r>
            <a:r>
              <a:rPr sz="1350" spc="-5" dirty="0">
                <a:latin typeface="Times New Roman"/>
                <a:cs typeface="Times New Roman"/>
              </a:rPr>
              <a:t>a</a:t>
            </a:r>
            <a:r>
              <a:rPr sz="1350" dirty="0">
                <a:latin typeface="Times New Roman"/>
                <a:cs typeface="Times New Roman"/>
              </a:rPr>
              <a:t>r</a:t>
            </a:r>
            <a:r>
              <a:rPr sz="1350" spc="5" dirty="0">
                <a:latin typeface="Times New Roman"/>
                <a:cs typeface="Times New Roman"/>
              </a:rPr>
              <a:t> </a:t>
            </a:r>
            <a:r>
              <a:rPr sz="1350" spc="-10" dirty="0">
                <a:latin typeface="Times New Roman"/>
                <a:cs typeface="Times New Roman"/>
              </a:rPr>
              <a:t>s</a:t>
            </a:r>
            <a:r>
              <a:rPr sz="1350" dirty="0">
                <a:latin typeface="Times New Roman"/>
                <a:cs typeface="Times New Roman"/>
              </a:rPr>
              <a:t>o</a:t>
            </a:r>
            <a:r>
              <a:rPr sz="1350" spc="-5" dirty="0">
                <a:latin typeface="Times New Roman"/>
                <a:cs typeface="Times New Roman"/>
              </a:rPr>
              <a:t>l</a:t>
            </a:r>
            <a:r>
              <a:rPr sz="1350" dirty="0">
                <a:latin typeface="Times New Roman"/>
                <a:cs typeface="Times New Roman"/>
              </a:rPr>
              <a:t>u</a:t>
            </a:r>
            <a:r>
              <a:rPr sz="1350" spc="-5" dirty="0">
                <a:latin typeface="Times New Roman"/>
                <a:cs typeface="Times New Roman"/>
              </a:rPr>
              <a:t>ti</a:t>
            </a:r>
            <a:r>
              <a:rPr sz="1350" dirty="0">
                <a:latin typeface="Times New Roman"/>
                <a:cs typeface="Times New Roman"/>
              </a:rPr>
              <a:t>o</a:t>
            </a:r>
            <a:r>
              <a:rPr sz="1350" spc="-5" dirty="0">
                <a:latin typeface="Times New Roman"/>
                <a:cs typeface="Times New Roman"/>
              </a:rPr>
              <a:t>n</a:t>
            </a:r>
            <a:r>
              <a:rPr sz="1350" dirty="0">
                <a:latin typeface="Times New Roman"/>
                <a:cs typeface="Times New Roman"/>
              </a:rPr>
              <a:t>,</a:t>
            </a:r>
            <a:r>
              <a:rPr sz="1350" spc="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l</a:t>
            </a:r>
            <a:r>
              <a:rPr sz="1350" spc="-5" dirty="0">
                <a:latin typeface="Times New Roman"/>
                <a:cs typeface="Times New Roman"/>
              </a:rPr>
              <a:t>e</a:t>
            </a:r>
            <a:r>
              <a:rPr sz="1350" dirty="0">
                <a:latin typeface="Times New Roman"/>
                <a:cs typeface="Times New Roman"/>
              </a:rPr>
              <a:t>t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249081" y="5106393"/>
            <a:ext cx="4814047" cy="3616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1550" i="1" dirty="0">
                <a:latin typeface="Times New Roman"/>
                <a:cs typeface="Times New Roman"/>
              </a:rPr>
              <a:t>y	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45" dirty="0">
                <a:latin typeface="Times New Roman"/>
                <a:cs typeface="Times New Roman"/>
              </a:rPr>
              <a:t> </a:t>
            </a:r>
            <a:r>
              <a:rPr sz="1550" i="1" spc="35" dirty="0">
                <a:latin typeface="Times New Roman"/>
                <a:cs typeface="Times New Roman"/>
              </a:rPr>
              <a:t>x</a:t>
            </a:r>
            <a:r>
              <a:rPr sz="2350" spc="-235" dirty="0">
                <a:latin typeface="Symbol"/>
                <a:cs typeface="Symbol"/>
              </a:rPr>
              <a:t></a:t>
            </a:r>
            <a:r>
              <a:rPr sz="1550" i="1" dirty="0">
                <a:latin typeface="Times New Roman"/>
                <a:cs typeface="Times New Roman"/>
              </a:rPr>
              <a:t>A</a:t>
            </a:r>
            <a:r>
              <a:rPr sz="1550" i="1" spc="65" dirty="0">
                <a:latin typeface="Times New Roman"/>
                <a:cs typeface="Times New Roman"/>
              </a:rPr>
              <a:t>x</a:t>
            </a:r>
            <a:r>
              <a:rPr sz="1275" spc="15" baseline="45751" dirty="0">
                <a:latin typeface="Times New Roman"/>
                <a:cs typeface="Times New Roman"/>
              </a:rPr>
              <a:t>3</a:t>
            </a:r>
            <a:r>
              <a:rPr sz="1275" baseline="45751" dirty="0">
                <a:latin typeface="Times New Roman"/>
                <a:cs typeface="Times New Roman"/>
              </a:rPr>
              <a:t> </a:t>
            </a:r>
            <a:r>
              <a:rPr sz="1275" spc="-15" baseline="45751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35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B</a:t>
            </a:r>
            <a:r>
              <a:rPr sz="1550" i="1" spc="95" dirty="0">
                <a:latin typeface="Times New Roman"/>
                <a:cs typeface="Times New Roman"/>
              </a:rPr>
              <a:t>x</a:t>
            </a:r>
            <a:r>
              <a:rPr sz="1275" spc="15" baseline="45751" dirty="0">
                <a:latin typeface="Times New Roman"/>
                <a:cs typeface="Times New Roman"/>
              </a:rPr>
              <a:t>2</a:t>
            </a:r>
            <a:r>
              <a:rPr sz="1275" baseline="45751" dirty="0">
                <a:latin typeface="Times New Roman"/>
                <a:cs typeface="Times New Roman"/>
              </a:rPr>
              <a:t> </a:t>
            </a:r>
            <a:r>
              <a:rPr sz="1275" spc="22" baseline="45751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130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Cx</a:t>
            </a:r>
            <a:r>
              <a:rPr sz="1550" i="1" spc="-7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35" dirty="0">
                <a:latin typeface="Times New Roman"/>
                <a:cs typeface="Times New Roman"/>
              </a:rPr>
              <a:t> </a:t>
            </a:r>
            <a:r>
              <a:rPr sz="1550" i="1" spc="90" dirty="0">
                <a:latin typeface="Times New Roman"/>
                <a:cs typeface="Times New Roman"/>
              </a:rPr>
              <a:t>D</a:t>
            </a:r>
            <a:r>
              <a:rPr sz="2350" spc="-275" dirty="0">
                <a:latin typeface="Symbol"/>
                <a:cs typeface="Symbol"/>
              </a:rPr>
              <a:t></a:t>
            </a:r>
            <a:r>
              <a:rPr sz="2350" spc="-7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90" dirty="0">
                <a:latin typeface="Times New Roman"/>
                <a:cs typeface="Times New Roman"/>
              </a:rPr>
              <a:t> </a:t>
            </a:r>
            <a:r>
              <a:rPr sz="1550" i="1" spc="-5" dirty="0">
                <a:latin typeface="Times New Roman"/>
                <a:cs typeface="Times New Roman"/>
              </a:rPr>
              <a:t>A</a:t>
            </a:r>
            <a:r>
              <a:rPr sz="1550" i="1" spc="95" dirty="0">
                <a:latin typeface="Times New Roman"/>
                <a:cs typeface="Times New Roman"/>
              </a:rPr>
              <a:t>x</a:t>
            </a:r>
            <a:r>
              <a:rPr sz="1275" spc="7" baseline="45751" dirty="0">
                <a:latin typeface="Times New Roman"/>
                <a:cs typeface="Times New Roman"/>
              </a:rPr>
              <a:t>4</a:t>
            </a:r>
            <a:r>
              <a:rPr sz="1275" baseline="45751" dirty="0">
                <a:latin typeface="Times New Roman"/>
                <a:cs typeface="Times New Roman"/>
              </a:rPr>
              <a:t> </a:t>
            </a:r>
            <a:r>
              <a:rPr sz="1275" spc="22" baseline="45751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35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B</a:t>
            </a:r>
            <a:r>
              <a:rPr sz="1550" i="1" spc="70" dirty="0">
                <a:latin typeface="Times New Roman"/>
                <a:cs typeface="Times New Roman"/>
              </a:rPr>
              <a:t>x</a:t>
            </a:r>
            <a:r>
              <a:rPr sz="1275" spc="7" baseline="45751" dirty="0">
                <a:latin typeface="Times New Roman"/>
                <a:cs typeface="Times New Roman"/>
              </a:rPr>
              <a:t>3</a:t>
            </a:r>
            <a:r>
              <a:rPr sz="1275" baseline="45751" dirty="0">
                <a:latin typeface="Times New Roman"/>
                <a:cs typeface="Times New Roman"/>
              </a:rPr>
              <a:t> </a:t>
            </a:r>
            <a:r>
              <a:rPr sz="1275" spc="-15" baseline="45751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130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C</a:t>
            </a:r>
            <a:r>
              <a:rPr sz="1550" i="1" spc="100" dirty="0">
                <a:latin typeface="Times New Roman"/>
                <a:cs typeface="Times New Roman"/>
              </a:rPr>
              <a:t>x</a:t>
            </a:r>
            <a:r>
              <a:rPr sz="1275" spc="7" baseline="45751" dirty="0">
                <a:latin typeface="Times New Roman"/>
                <a:cs typeface="Times New Roman"/>
              </a:rPr>
              <a:t>2</a:t>
            </a:r>
            <a:r>
              <a:rPr sz="1275" baseline="45751" dirty="0">
                <a:latin typeface="Times New Roman"/>
                <a:cs typeface="Times New Roman"/>
              </a:rPr>
              <a:t> </a:t>
            </a:r>
            <a:r>
              <a:rPr sz="1275" spc="30" baseline="45751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Dx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373692" y="5240618"/>
            <a:ext cx="95624" cy="130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i="1" spc="10" dirty="0">
                <a:latin typeface="Times New Roman"/>
                <a:cs typeface="Times New Roman"/>
              </a:rPr>
              <a:t>p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249096" y="5413127"/>
            <a:ext cx="2625165" cy="636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75"/>
              </a:lnSpc>
            </a:pPr>
            <a:r>
              <a:rPr sz="1550" i="1" spc="30" dirty="0">
                <a:latin typeface="Times New Roman"/>
                <a:cs typeface="Times New Roman"/>
              </a:rPr>
              <a:t>y</a:t>
            </a:r>
            <a:r>
              <a:rPr sz="2325" baseline="3584" dirty="0">
                <a:latin typeface="Symbol"/>
                <a:cs typeface="Symbol"/>
              </a:rPr>
              <a:t></a:t>
            </a:r>
            <a:r>
              <a:rPr sz="2325" baseline="3584" dirty="0">
                <a:latin typeface="Times New Roman"/>
                <a:cs typeface="Times New Roman"/>
              </a:rPr>
              <a:t> </a:t>
            </a:r>
            <a:r>
              <a:rPr sz="2325" spc="-112" baseline="3584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4</a:t>
            </a:r>
            <a:r>
              <a:rPr sz="1550" spc="-245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A</a:t>
            </a:r>
            <a:r>
              <a:rPr sz="1550" i="1" spc="65" dirty="0">
                <a:latin typeface="Times New Roman"/>
                <a:cs typeface="Times New Roman"/>
              </a:rPr>
              <a:t>x</a:t>
            </a:r>
            <a:r>
              <a:rPr sz="1275" spc="15" baseline="45751" dirty="0">
                <a:latin typeface="Times New Roman"/>
                <a:cs typeface="Times New Roman"/>
              </a:rPr>
              <a:t>3</a:t>
            </a:r>
            <a:r>
              <a:rPr sz="1275" baseline="45751" dirty="0">
                <a:latin typeface="Times New Roman"/>
                <a:cs typeface="Times New Roman"/>
              </a:rPr>
              <a:t> </a:t>
            </a:r>
            <a:r>
              <a:rPr sz="1275" spc="-22" baseline="45751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125" dirty="0">
                <a:latin typeface="Times New Roman"/>
                <a:cs typeface="Times New Roman"/>
              </a:rPr>
              <a:t> </a:t>
            </a:r>
            <a:r>
              <a:rPr sz="1550" spc="20" dirty="0">
                <a:latin typeface="Times New Roman"/>
                <a:cs typeface="Times New Roman"/>
              </a:rPr>
              <a:t>3</a:t>
            </a:r>
            <a:r>
              <a:rPr sz="1550" i="1" dirty="0">
                <a:latin typeface="Times New Roman"/>
                <a:cs typeface="Times New Roman"/>
              </a:rPr>
              <a:t>B</a:t>
            </a:r>
            <a:r>
              <a:rPr sz="1550" i="1" spc="85" dirty="0">
                <a:latin typeface="Times New Roman"/>
                <a:cs typeface="Times New Roman"/>
              </a:rPr>
              <a:t>x</a:t>
            </a:r>
            <a:r>
              <a:rPr sz="1275" spc="15" baseline="45751" dirty="0">
                <a:latin typeface="Times New Roman"/>
                <a:cs typeface="Times New Roman"/>
              </a:rPr>
              <a:t>2</a:t>
            </a:r>
            <a:r>
              <a:rPr sz="1275" baseline="45751" dirty="0">
                <a:latin typeface="Times New Roman"/>
                <a:cs typeface="Times New Roman"/>
              </a:rPr>
              <a:t> </a:t>
            </a:r>
            <a:r>
              <a:rPr sz="1275" spc="22" baseline="45751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75" dirty="0">
                <a:latin typeface="Times New Roman"/>
                <a:cs typeface="Times New Roman"/>
              </a:rPr>
              <a:t> </a:t>
            </a:r>
            <a:r>
              <a:rPr sz="1550" spc="-25" dirty="0">
                <a:latin typeface="Times New Roman"/>
                <a:cs typeface="Times New Roman"/>
              </a:rPr>
              <a:t>2</a:t>
            </a:r>
            <a:r>
              <a:rPr sz="1550" i="1" dirty="0">
                <a:latin typeface="Times New Roman"/>
                <a:cs typeface="Times New Roman"/>
              </a:rPr>
              <a:t>Cx</a:t>
            </a:r>
            <a:r>
              <a:rPr sz="1550" i="1" spc="-8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D</a:t>
            </a:r>
            <a:endParaRPr sz="1550">
              <a:latin typeface="Times New Roman"/>
              <a:cs typeface="Times New Roman"/>
            </a:endParaRPr>
          </a:p>
          <a:p>
            <a:pPr marL="118110">
              <a:lnSpc>
                <a:spcPts val="635"/>
              </a:lnSpc>
            </a:pPr>
            <a:r>
              <a:rPr sz="850" i="1" spc="10" dirty="0">
                <a:latin typeface="Times New Roman"/>
                <a:cs typeface="Times New Roman"/>
              </a:rPr>
              <a:t>p</a:t>
            </a:r>
            <a:endParaRPr sz="8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1"/>
              </a:spcBef>
            </a:pPr>
            <a:endParaRPr sz="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50" i="1" spc="35" dirty="0">
                <a:latin typeface="Times New Roman"/>
                <a:cs typeface="Times New Roman"/>
              </a:rPr>
              <a:t>y</a:t>
            </a:r>
            <a:r>
              <a:rPr sz="2325" spc="-419" baseline="3584" dirty="0">
                <a:latin typeface="Symbol"/>
                <a:cs typeface="Symbol"/>
              </a:rPr>
              <a:t></a:t>
            </a:r>
            <a:r>
              <a:rPr sz="1275" i="1" spc="-225" baseline="-26143" dirty="0">
                <a:latin typeface="Times New Roman"/>
                <a:cs typeface="Times New Roman"/>
              </a:rPr>
              <a:t>p</a:t>
            </a:r>
            <a:r>
              <a:rPr sz="2325" baseline="3584" dirty="0">
                <a:latin typeface="Symbol"/>
                <a:cs typeface="Symbol"/>
              </a:rPr>
              <a:t></a:t>
            </a:r>
            <a:r>
              <a:rPr sz="2325" spc="-120" baseline="3584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2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24</a:t>
            </a:r>
            <a:r>
              <a:rPr sz="1550" spc="-240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Ax</a:t>
            </a:r>
            <a:r>
              <a:rPr sz="1550" i="1" spc="-8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105" dirty="0">
                <a:latin typeface="Times New Roman"/>
                <a:cs typeface="Times New Roman"/>
              </a:rPr>
              <a:t> </a:t>
            </a:r>
            <a:r>
              <a:rPr sz="1550" spc="75" dirty="0">
                <a:latin typeface="Times New Roman"/>
                <a:cs typeface="Times New Roman"/>
              </a:rPr>
              <a:t>6</a:t>
            </a:r>
            <a:r>
              <a:rPr sz="1550" i="1" dirty="0">
                <a:latin typeface="Times New Roman"/>
                <a:cs typeface="Times New Roman"/>
              </a:rPr>
              <a:t>B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097169" y="5416242"/>
            <a:ext cx="2643094" cy="23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45134" algn="l"/>
              </a:tabLst>
            </a:pPr>
            <a:r>
              <a:rPr sz="1550" dirty="0">
                <a:latin typeface="Symbol"/>
                <a:cs typeface="Symbol"/>
              </a:rPr>
              <a:t></a:t>
            </a:r>
            <a:r>
              <a:rPr sz="1550" dirty="0">
                <a:latin typeface="Times New Roman"/>
                <a:cs typeface="Times New Roman"/>
              </a:rPr>
              <a:t>	</a:t>
            </a:r>
            <a:r>
              <a:rPr sz="1550" i="1" spc="30" dirty="0">
                <a:latin typeface="Times New Roman"/>
                <a:cs typeface="Times New Roman"/>
              </a:rPr>
              <a:t>y</a:t>
            </a:r>
            <a:r>
              <a:rPr sz="2325" spc="-427" baseline="3584" dirty="0">
                <a:latin typeface="Symbol"/>
                <a:cs typeface="Symbol"/>
              </a:rPr>
              <a:t></a:t>
            </a:r>
            <a:r>
              <a:rPr sz="1275" i="1" spc="-502" baseline="-26143" dirty="0">
                <a:latin typeface="Times New Roman"/>
                <a:cs typeface="Times New Roman"/>
              </a:rPr>
              <a:t>p</a:t>
            </a:r>
            <a:r>
              <a:rPr sz="2325" baseline="3584" dirty="0">
                <a:latin typeface="Symbol"/>
                <a:cs typeface="Symbol"/>
              </a:rPr>
              <a:t></a:t>
            </a:r>
            <a:r>
              <a:rPr sz="2325" spc="172" baseline="3584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20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12</a:t>
            </a:r>
            <a:r>
              <a:rPr sz="1550" spc="-245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Ax  </a:t>
            </a:r>
            <a:r>
              <a:rPr sz="1550" i="1" spc="-19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100" dirty="0">
                <a:latin typeface="Times New Roman"/>
                <a:cs typeface="Times New Roman"/>
              </a:rPr>
              <a:t> </a:t>
            </a:r>
            <a:r>
              <a:rPr sz="1550" spc="70" dirty="0">
                <a:latin typeface="Times New Roman"/>
                <a:cs typeface="Times New Roman"/>
              </a:rPr>
              <a:t>6</a:t>
            </a:r>
            <a:r>
              <a:rPr sz="1550" i="1" dirty="0">
                <a:latin typeface="Times New Roman"/>
                <a:cs typeface="Times New Roman"/>
              </a:rPr>
              <a:t>Bx</a:t>
            </a:r>
            <a:r>
              <a:rPr sz="1550" i="1" spc="-9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80" dirty="0">
                <a:latin typeface="Times New Roman"/>
                <a:cs typeface="Times New Roman"/>
              </a:rPr>
              <a:t> </a:t>
            </a:r>
            <a:r>
              <a:rPr sz="1550" spc="-25" dirty="0">
                <a:latin typeface="Times New Roman"/>
                <a:cs typeface="Times New Roman"/>
              </a:rPr>
              <a:t>2</a:t>
            </a:r>
            <a:r>
              <a:rPr sz="1550" i="1" dirty="0">
                <a:latin typeface="Times New Roman"/>
                <a:cs typeface="Times New Roman"/>
              </a:rPr>
              <a:t>C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546761" y="5413127"/>
            <a:ext cx="95624" cy="130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10" dirty="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740816" y="34884"/>
            <a:ext cx="684485" cy="3731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7463326" y="61864"/>
            <a:ext cx="1333500" cy="4742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4460" indent="1270">
              <a:lnSpc>
                <a:spcPct val="105200"/>
              </a:lnSpc>
            </a:pPr>
            <a:r>
              <a:rPr sz="65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Edite</a:t>
            </a:r>
            <a:r>
              <a:rPr sz="650" b="1" spc="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65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spc="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w</a:t>
            </a:r>
            <a:r>
              <a:rPr sz="650" b="1" spc="-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it</a:t>
            </a:r>
            <a:r>
              <a:rPr sz="650" b="1" spc="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h</a:t>
            </a:r>
            <a:r>
              <a:rPr sz="65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</a:t>
            </a:r>
            <a:r>
              <a:rPr sz="650" b="1" spc="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65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tria</a:t>
            </a:r>
            <a:r>
              <a:rPr sz="650" b="1" spc="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l</a:t>
            </a:r>
            <a:r>
              <a:rPr sz="650" b="1" spc="-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versio</a:t>
            </a:r>
            <a:r>
              <a:rPr sz="650" b="1" spc="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</a:t>
            </a:r>
            <a:r>
              <a:rPr sz="65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of Foxi</a:t>
            </a:r>
            <a:r>
              <a:rPr sz="650" b="1" spc="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65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spc="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Advance</a:t>
            </a:r>
            <a:r>
              <a:rPr sz="650" b="1" spc="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650" b="1" spc="-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spc="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PD</a:t>
            </a:r>
            <a:r>
              <a:rPr sz="650" b="1" spc="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F</a:t>
            </a:r>
            <a:r>
              <a:rPr sz="65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Editor</a:t>
            </a:r>
            <a:endParaRPr sz="65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650" b="1" spc="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650" b="1" spc="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</a:t>
            </a:r>
            <a:r>
              <a:rPr sz="65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spc="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remov</a:t>
            </a:r>
            <a:r>
              <a:rPr sz="650" b="1" spc="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650" b="1" spc="-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thi</a:t>
            </a:r>
            <a:r>
              <a:rPr sz="650" b="1" spc="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s</a:t>
            </a:r>
            <a:r>
              <a:rPr sz="650" b="1" spc="-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notice</a:t>
            </a:r>
            <a:r>
              <a:rPr sz="650" b="1" spc="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,</a:t>
            </a:r>
            <a:r>
              <a:rPr sz="65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visit:</a:t>
            </a:r>
            <a:endParaRPr sz="65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650" b="1" u="sng" spc="10" dirty="0">
                <a:solidFill>
                  <a:srgbClr val="AE6CAA"/>
                </a:solidFill>
                <a:latin typeface="Arial Narrow"/>
                <a:cs typeface="Arial Narrow"/>
                <a:hlinkClick r:id="rId4"/>
              </a:rPr>
              <a:t>w</a:t>
            </a:r>
            <a:r>
              <a:rPr sz="650" b="1" u="sng" dirty="0">
                <a:solidFill>
                  <a:srgbClr val="AE6CAA"/>
                </a:solidFill>
                <a:latin typeface="Arial Narrow"/>
                <a:cs typeface="Arial Narrow"/>
                <a:hlinkClick r:id="rId4"/>
              </a:rPr>
              <a:t>ww.foxitsoftware.com/shopping</a:t>
            </a:r>
            <a:endParaRPr sz="650">
              <a:latin typeface="Arial Narrow"/>
              <a:cs typeface="Arial Narrow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777479" y="6233208"/>
            <a:ext cx="321235" cy="1769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50" spc="5" dirty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4</a:t>
            </a:fld>
            <a:endParaRPr sz="11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22189" y="978069"/>
            <a:ext cx="4734112" cy="3616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50" spc="-160" dirty="0">
                <a:latin typeface="Symbol"/>
                <a:cs typeface="Symbol"/>
              </a:rPr>
              <a:t></a:t>
            </a:r>
            <a:r>
              <a:rPr sz="1550" dirty="0">
                <a:latin typeface="Times New Roman"/>
                <a:cs typeface="Times New Roman"/>
              </a:rPr>
              <a:t>24</a:t>
            </a:r>
            <a:r>
              <a:rPr sz="1550" spc="-240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Ax</a:t>
            </a:r>
            <a:r>
              <a:rPr sz="1550" i="1" spc="-8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105" dirty="0">
                <a:latin typeface="Times New Roman"/>
                <a:cs typeface="Times New Roman"/>
              </a:rPr>
              <a:t> </a:t>
            </a:r>
            <a:r>
              <a:rPr sz="1550" spc="65" dirty="0">
                <a:latin typeface="Times New Roman"/>
                <a:cs typeface="Times New Roman"/>
              </a:rPr>
              <a:t>6</a:t>
            </a:r>
            <a:r>
              <a:rPr sz="1550" i="1" spc="90" dirty="0">
                <a:latin typeface="Times New Roman"/>
                <a:cs typeface="Times New Roman"/>
              </a:rPr>
              <a:t>B</a:t>
            </a:r>
            <a:r>
              <a:rPr sz="1950" spc="25" dirty="0">
                <a:latin typeface="Symbol"/>
                <a:cs typeface="Symbol"/>
              </a:rPr>
              <a:t></a:t>
            </a:r>
            <a:r>
              <a:rPr sz="1550" dirty="0">
                <a:latin typeface="Symbol"/>
                <a:cs typeface="Symbol"/>
              </a:rPr>
              <a:t></a:t>
            </a:r>
            <a:r>
              <a:rPr sz="1550" spc="-120" dirty="0">
                <a:latin typeface="Times New Roman"/>
                <a:cs typeface="Times New Roman"/>
              </a:rPr>
              <a:t> </a:t>
            </a:r>
            <a:r>
              <a:rPr sz="2350" spc="-355" dirty="0">
                <a:latin typeface="Symbol"/>
                <a:cs typeface="Symbol"/>
              </a:rPr>
              <a:t></a:t>
            </a:r>
            <a:r>
              <a:rPr sz="1550" dirty="0">
                <a:latin typeface="Times New Roman"/>
                <a:cs typeface="Times New Roman"/>
              </a:rPr>
              <a:t>4</a:t>
            </a:r>
            <a:r>
              <a:rPr sz="1550" spc="-245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A</a:t>
            </a:r>
            <a:r>
              <a:rPr sz="1550" i="1" spc="75" dirty="0">
                <a:latin typeface="Times New Roman"/>
                <a:cs typeface="Times New Roman"/>
              </a:rPr>
              <a:t>x</a:t>
            </a:r>
            <a:r>
              <a:rPr sz="1275" spc="7" baseline="45751" dirty="0">
                <a:latin typeface="Times New Roman"/>
                <a:cs typeface="Times New Roman"/>
              </a:rPr>
              <a:t>3</a:t>
            </a:r>
            <a:r>
              <a:rPr sz="1275" baseline="45751" dirty="0">
                <a:latin typeface="Times New Roman"/>
                <a:cs typeface="Times New Roman"/>
              </a:rPr>
              <a:t> </a:t>
            </a:r>
            <a:r>
              <a:rPr sz="1275" spc="-22" baseline="45751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125" dirty="0">
                <a:latin typeface="Times New Roman"/>
                <a:cs typeface="Times New Roman"/>
              </a:rPr>
              <a:t> </a:t>
            </a:r>
            <a:r>
              <a:rPr sz="1550" spc="25" dirty="0">
                <a:latin typeface="Times New Roman"/>
                <a:cs typeface="Times New Roman"/>
              </a:rPr>
              <a:t>3</a:t>
            </a:r>
            <a:r>
              <a:rPr sz="1550" i="1" dirty="0">
                <a:latin typeface="Times New Roman"/>
                <a:cs typeface="Times New Roman"/>
              </a:rPr>
              <a:t>B</a:t>
            </a:r>
            <a:r>
              <a:rPr sz="1550" i="1" spc="90" dirty="0">
                <a:latin typeface="Times New Roman"/>
                <a:cs typeface="Times New Roman"/>
              </a:rPr>
              <a:t>x</a:t>
            </a:r>
            <a:r>
              <a:rPr sz="1275" spc="7" baseline="45751" dirty="0">
                <a:latin typeface="Times New Roman"/>
                <a:cs typeface="Times New Roman"/>
              </a:rPr>
              <a:t>2</a:t>
            </a:r>
            <a:r>
              <a:rPr sz="1275" baseline="45751" dirty="0">
                <a:latin typeface="Times New Roman"/>
                <a:cs typeface="Times New Roman"/>
              </a:rPr>
              <a:t> </a:t>
            </a:r>
            <a:r>
              <a:rPr sz="1275" spc="22" baseline="45751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80" dirty="0">
                <a:latin typeface="Times New Roman"/>
                <a:cs typeface="Times New Roman"/>
              </a:rPr>
              <a:t> </a:t>
            </a:r>
            <a:r>
              <a:rPr sz="1550" spc="-25" dirty="0">
                <a:latin typeface="Times New Roman"/>
                <a:cs typeface="Times New Roman"/>
              </a:rPr>
              <a:t>2</a:t>
            </a:r>
            <a:r>
              <a:rPr sz="1550" i="1" dirty="0">
                <a:latin typeface="Times New Roman"/>
                <a:cs typeface="Times New Roman"/>
              </a:rPr>
              <a:t>Cx</a:t>
            </a:r>
            <a:r>
              <a:rPr sz="1550" i="1" spc="-7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i="1" spc="95" dirty="0">
                <a:latin typeface="Times New Roman"/>
                <a:cs typeface="Times New Roman"/>
              </a:rPr>
              <a:t>D</a:t>
            </a:r>
            <a:r>
              <a:rPr sz="2350" spc="-85" dirty="0">
                <a:latin typeface="Symbol"/>
                <a:cs typeface="Symbol"/>
              </a:rPr>
              <a:t>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spc="95" dirty="0">
                <a:latin typeface="Times New Roman"/>
                <a:cs typeface="Times New Roman"/>
              </a:rPr>
              <a:t>4</a:t>
            </a:r>
            <a:r>
              <a:rPr sz="1550" i="1" spc="70" dirty="0">
                <a:latin typeface="Times New Roman"/>
                <a:cs typeface="Times New Roman"/>
              </a:rPr>
              <a:t>x</a:t>
            </a:r>
            <a:r>
              <a:rPr sz="1275" spc="7" baseline="45751" dirty="0">
                <a:latin typeface="Times New Roman"/>
                <a:cs typeface="Times New Roman"/>
              </a:rPr>
              <a:t>3</a:t>
            </a:r>
            <a:r>
              <a:rPr sz="1275" baseline="45751" dirty="0">
                <a:latin typeface="Times New Roman"/>
                <a:cs typeface="Times New Roman"/>
              </a:rPr>
              <a:t> </a:t>
            </a:r>
            <a:r>
              <a:rPr sz="1275" spc="-7" baseline="45751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105" dirty="0">
                <a:latin typeface="Times New Roman"/>
                <a:cs typeface="Times New Roman"/>
              </a:rPr>
              <a:t> </a:t>
            </a:r>
            <a:r>
              <a:rPr sz="1550" spc="95" dirty="0">
                <a:latin typeface="Times New Roman"/>
                <a:cs typeface="Times New Roman"/>
              </a:rPr>
              <a:t>6</a:t>
            </a:r>
            <a:r>
              <a:rPr sz="1550" i="1" spc="95" dirty="0">
                <a:latin typeface="Times New Roman"/>
                <a:cs typeface="Times New Roman"/>
              </a:rPr>
              <a:t>x</a:t>
            </a:r>
            <a:r>
              <a:rPr sz="1275" spc="7" baseline="45751" dirty="0">
                <a:latin typeface="Times New Roman"/>
                <a:cs typeface="Times New Roman"/>
              </a:rPr>
              <a:t>2</a:t>
            </a:r>
            <a:endParaRPr sz="1275" baseline="45751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23099" y="1248173"/>
            <a:ext cx="1266265" cy="12105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">
              <a:lnSpc>
                <a:spcPct val="100000"/>
              </a:lnSpc>
            </a:pPr>
            <a:r>
              <a:rPr sz="1550" dirty="0">
                <a:latin typeface="Symbol"/>
                <a:cs typeface="Symbol"/>
              </a:rPr>
              <a:t></a:t>
            </a:r>
            <a:r>
              <a:rPr sz="1550" spc="-10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4</a:t>
            </a:r>
            <a:r>
              <a:rPr sz="1550" spc="-245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A</a:t>
            </a:r>
            <a:r>
              <a:rPr sz="1550" i="1" spc="-7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4</a:t>
            </a:r>
            <a:endParaRPr sz="1550">
              <a:latin typeface="Times New Roman"/>
              <a:cs typeface="Times New Roman"/>
            </a:endParaRPr>
          </a:p>
          <a:p>
            <a:pPr marL="15240">
              <a:lnSpc>
                <a:spcPct val="100000"/>
              </a:lnSpc>
              <a:spcBef>
                <a:spcPts val="490"/>
              </a:spcBef>
            </a:pPr>
            <a:r>
              <a:rPr sz="1550" dirty="0">
                <a:latin typeface="Symbol"/>
                <a:cs typeface="Symbol"/>
              </a:rPr>
              <a:t></a:t>
            </a:r>
            <a:r>
              <a:rPr sz="1550" spc="-150" dirty="0">
                <a:latin typeface="Times New Roman"/>
                <a:cs typeface="Times New Roman"/>
              </a:rPr>
              <a:t> </a:t>
            </a:r>
            <a:r>
              <a:rPr sz="1550" spc="20" dirty="0">
                <a:latin typeface="Times New Roman"/>
                <a:cs typeface="Times New Roman"/>
              </a:rPr>
              <a:t>3</a:t>
            </a:r>
            <a:r>
              <a:rPr sz="1550" i="1" dirty="0">
                <a:latin typeface="Times New Roman"/>
                <a:cs typeface="Times New Roman"/>
              </a:rPr>
              <a:t>B</a:t>
            </a:r>
            <a:r>
              <a:rPr sz="1550" i="1" spc="-1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5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6</a:t>
            </a:r>
            <a:endParaRPr sz="1550">
              <a:latin typeface="Times New Roman"/>
              <a:cs typeface="Times New Roman"/>
            </a:endParaRPr>
          </a:p>
          <a:p>
            <a:pPr marL="15240">
              <a:lnSpc>
                <a:spcPct val="100000"/>
              </a:lnSpc>
              <a:spcBef>
                <a:spcPts val="570"/>
              </a:spcBef>
            </a:pPr>
            <a:r>
              <a:rPr sz="1550" dirty="0">
                <a:latin typeface="Times New Roman"/>
                <a:cs typeface="Times New Roman"/>
              </a:rPr>
              <a:t>24</a:t>
            </a:r>
            <a:r>
              <a:rPr sz="1550" spc="-250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A</a:t>
            </a:r>
            <a:r>
              <a:rPr sz="1550" i="1" spc="-15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</a:t>
            </a:r>
            <a:r>
              <a:rPr sz="1550" spc="-110" dirty="0">
                <a:latin typeface="Times New Roman"/>
                <a:cs typeface="Times New Roman"/>
              </a:rPr>
              <a:t> </a:t>
            </a:r>
            <a:r>
              <a:rPr sz="1550" spc="-30" dirty="0">
                <a:latin typeface="Times New Roman"/>
                <a:cs typeface="Times New Roman"/>
              </a:rPr>
              <a:t>2</a:t>
            </a:r>
            <a:r>
              <a:rPr sz="1550" i="1" dirty="0">
                <a:latin typeface="Times New Roman"/>
                <a:cs typeface="Times New Roman"/>
              </a:rPr>
              <a:t>C</a:t>
            </a:r>
            <a:r>
              <a:rPr sz="1550" i="1" spc="5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5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0</a:t>
            </a: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sz="1550" spc="70" dirty="0">
                <a:latin typeface="Times New Roman"/>
                <a:cs typeface="Times New Roman"/>
              </a:rPr>
              <a:t>6</a:t>
            </a:r>
            <a:r>
              <a:rPr sz="1550" i="1" spc="5" dirty="0">
                <a:latin typeface="Times New Roman"/>
                <a:cs typeface="Times New Roman"/>
              </a:rPr>
              <a:t>B</a:t>
            </a:r>
            <a:r>
              <a:rPr sz="1550" i="1" spc="-80" dirty="0">
                <a:latin typeface="Times New Roman"/>
                <a:cs typeface="Times New Roman"/>
              </a:rPr>
              <a:t> </a:t>
            </a:r>
            <a:r>
              <a:rPr sz="1550" spc="5" dirty="0">
                <a:latin typeface="Symbol"/>
                <a:cs typeface="Symbol"/>
              </a:rPr>
              <a:t></a:t>
            </a:r>
            <a:r>
              <a:rPr sz="1550" spc="-60" dirty="0">
                <a:latin typeface="Times New Roman"/>
                <a:cs typeface="Times New Roman"/>
              </a:rPr>
              <a:t> </a:t>
            </a:r>
            <a:r>
              <a:rPr sz="1550" i="1" spc="10" dirty="0">
                <a:latin typeface="Times New Roman"/>
                <a:cs typeface="Times New Roman"/>
              </a:rPr>
              <a:t>D</a:t>
            </a:r>
            <a:r>
              <a:rPr sz="1550" i="1" spc="-10" dirty="0">
                <a:latin typeface="Times New Roman"/>
                <a:cs typeface="Times New Roman"/>
              </a:rPr>
              <a:t> </a:t>
            </a:r>
            <a:r>
              <a:rPr sz="1550" spc="5" dirty="0">
                <a:latin typeface="Symbol"/>
                <a:cs typeface="Symbol"/>
              </a:rPr>
              <a:t></a:t>
            </a:r>
            <a:r>
              <a:rPr sz="1550" spc="-60" dirty="0">
                <a:latin typeface="Times New Roman"/>
                <a:cs typeface="Times New Roman"/>
              </a:rPr>
              <a:t> </a:t>
            </a:r>
            <a:r>
              <a:rPr sz="1550" spc="5" dirty="0">
                <a:latin typeface="Times New Roman"/>
                <a:cs typeface="Times New Roman"/>
              </a:rPr>
              <a:t>0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87917" y="1248173"/>
            <a:ext cx="1940112" cy="12105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180">
              <a:lnSpc>
                <a:spcPct val="100000"/>
              </a:lnSpc>
              <a:tabLst>
                <a:tab pos="428625" algn="l"/>
              </a:tabLst>
            </a:pPr>
            <a:r>
              <a:rPr sz="1550" dirty="0">
                <a:latin typeface="Symbol"/>
                <a:cs typeface="Symbol"/>
              </a:rPr>
              <a:t></a:t>
            </a:r>
            <a:r>
              <a:rPr sz="1550" dirty="0">
                <a:latin typeface="Times New Roman"/>
                <a:cs typeface="Times New Roman"/>
              </a:rPr>
              <a:t>	</a:t>
            </a:r>
            <a:r>
              <a:rPr sz="1550" i="1" dirty="0">
                <a:latin typeface="Times New Roman"/>
                <a:cs typeface="Times New Roman"/>
              </a:rPr>
              <a:t>A</a:t>
            </a:r>
            <a:r>
              <a:rPr sz="1550" i="1" spc="-7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spc="-5" dirty="0">
                <a:latin typeface="Symbol"/>
                <a:cs typeface="Symbol"/>
              </a:rPr>
              <a:t></a:t>
            </a:r>
            <a:r>
              <a:rPr sz="1550" dirty="0">
                <a:latin typeface="Times New Roman"/>
                <a:cs typeface="Times New Roman"/>
              </a:rPr>
              <a:t>1</a:t>
            </a:r>
            <a:endParaRPr sz="1550">
              <a:latin typeface="Times New Roman"/>
              <a:cs typeface="Times New Roman"/>
            </a:endParaRPr>
          </a:p>
          <a:p>
            <a:pPr marL="29845">
              <a:lnSpc>
                <a:spcPct val="100000"/>
              </a:lnSpc>
              <a:spcBef>
                <a:spcPts val="490"/>
              </a:spcBef>
              <a:tabLst>
                <a:tab pos="407034" algn="l"/>
              </a:tabLst>
            </a:pPr>
            <a:r>
              <a:rPr sz="1550" dirty="0">
                <a:latin typeface="Symbol"/>
                <a:cs typeface="Symbol"/>
              </a:rPr>
              <a:t></a:t>
            </a:r>
            <a:r>
              <a:rPr sz="1550" dirty="0">
                <a:latin typeface="Times New Roman"/>
                <a:cs typeface="Times New Roman"/>
              </a:rPr>
              <a:t>	</a:t>
            </a:r>
            <a:r>
              <a:rPr sz="1550" i="1" dirty="0">
                <a:latin typeface="Times New Roman"/>
                <a:cs typeface="Times New Roman"/>
              </a:rPr>
              <a:t>B</a:t>
            </a:r>
            <a:r>
              <a:rPr sz="1550" i="1" spc="-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35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</a:t>
            </a:r>
            <a:r>
              <a:rPr sz="1550" dirty="0">
                <a:latin typeface="Times New Roman"/>
                <a:cs typeface="Times New Roman"/>
              </a:rPr>
              <a:t>2</a:t>
            </a:r>
            <a:endParaRPr sz="1550">
              <a:latin typeface="Times New Roman"/>
              <a:cs typeface="Times New Roman"/>
            </a:endParaRPr>
          </a:p>
          <a:p>
            <a:pPr marL="24130">
              <a:lnSpc>
                <a:spcPct val="100000"/>
              </a:lnSpc>
              <a:spcBef>
                <a:spcPts val="570"/>
              </a:spcBef>
              <a:tabLst>
                <a:tab pos="394970" algn="l"/>
              </a:tabLst>
            </a:pPr>
            <a:r>
              <a:rPr sz="1550" dirty="0">
                <a:latin typeface="Symbol"/>
                <a:cs typeface="Symbol"/>
              </a:rPr>
              <a:t></a:t>
            </a:r>
            <a:r>
              <a:rPr sz="1550" dirty="0">
                <a:latin typeface="Times New Roman"/>
                <a:cs typeface="Times New Roman"/>
              </a:rPr>
              <a:t>	2</a:t>
            </a:r>
            <a:r>
              <a:rPr sz="1550" spc="5" dirty="0">
                <a:latin typeface="Times New Roman"/>
                <a:cs typeface="Times New Roman"/>
              </a:rPr>
              <a:t>4</a:t>
            </a:r>
            <a:r>
              <a:rPr sz="1550" spc="40" dirty="0">
                <a:latin typeface="Times New Roman"/>
                <a:cs typeface="Times New Roman"/>
              </a:rPr>
              <a:t>(</a:t>
            </a:r>
            <a:r>
              <a:rPr sz="1550" spc="-5" dirty="0">
                <a:latin typeface="Symbol"/>
                <a:cs typeface="Symbol"/>
              </a:rPr>
              <a:t></a:t>
            </a:r>
            <a:r>
              <a:rPr sz="1550" spc="-125" dirty="0">
                <a:latin typeface="Times New Roman"/>
                <a:cs typeface="Times New Roman"/>
              </a:rPr>
              <a:t>1</a:t>
            </a:r>
            <a:r>
              <a:rPr sz="1550" dirty="0">
                <a:latin typeface="Times New Roman"/>
                <a:cs typeface="Times New Roman"/>
              </a:rPr>
              <a:t>)</a:t>
            </a:r>
            <a:r>
              <a:rPr sz="1550" spc="-10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</a:t>
            </a:r>
            <a:r>
              <a:rPr sz="1550" spc="-105" dirty="0">
                <a:latin typeface="Times New Roman"/>
                <a:cs typeface="Times New Roman"/>
              </a:rPr>
              <a:t> </a:t>
            </a:r>
            <a:r>
              <a:rPr sz="1550" spc="-25" dirty="0">
                <a:latin typeface="Times New Roman"/>
                <a:cs typeface="Times New Roman"/>
              </a:rPr>
              <a:t>2</a:t>
            </a:r>
            <a:r>
              <a:rPr sz="1550" i="1" dirty="0">
                <a:latin typeface="Times New Roman"/>
                <a:cs typeface="Times New Roman"/>
              </a:rPr>
              <a:t>C</a:t>
            </a:r>
            <a:r>
              <a:rPr sz="1550" i="1" spc="5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5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0</a:t>
            </a: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75"/>
              </a:spcBef>
              <a:tabLst>
                <a:tab pos="379730" algn="l"/>
              </a:tabLst>
            </a:pPr>
            <a:r>
              <a:rPr sz="1550" dirty="0">
                <a:latin typeface="Symbol"/>
                <a:cs typeface="Symbol"/>
              </a:rPr>
              <a:t></a:t>
            </a:r>
            <a:r>
              <a:rPr sz="1550" dirty="0">
                <a:latin typeface="Times New Roman"/>
                <a:cs typeface="Times New Roman"/>
              </a:rPr>
              <a:t>	6</a:t>
            </a:r>
            <a:r>
              <a:rPr sz="1550" spc="35" dirty="0">
                <a:latin typeface="Times New Roman"/>
                <a:cs typeface="Times New Roman"/>
              </a:rPr>
              <a:t>(</a:t>
            </a:r>
            <a:r>
              <a:rPr sz="1550" spc="-5" dirty="0">
                <a:latin typeface="Symbol"/>
                <a:cs typeface="Symbol"/>
              </a:rPr>
              <a:t></a:t>
            </a:r>
            <a:r>
              <a:rPr sz="1550" dirty="0">
                <a:latin typeface="Times New Roman"/>
                <a:cs typeface="Times New Roman"/>
              </a:rPr>
              <a:t>2)</a:t>
            </a:r>
            <a:r>
              <a:rPr sz="1550" spc="-10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</a:t>
            </a:r>
            <a:r>
              <a:rPr sz="1550" spc="-60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D</a:t>
            </a:r>
            <a:r>
              <a:rPr sz="1550" i="1" spc="-1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5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0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30077" y="1637448"/>
            <a:ext cx="1190065" cy="592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">
              <a:lnSpc>
                <a:spcPct val="100000"/>
              </a:lnSpc>
            </a:pPr>
            <a:r>
              <a:rPr sz="1550" dirty="0">
                <a:latin typeface="Symbol"/>
                <a:cs typeface="Symbol"/>
              </a:rPr>
              <a:t></a:t>
            </a:r>
            <a:r>
              <a:rPr sz="1550" dirty="0">
                <a:latin typeface="Times New Roman"/>
                <a:cs typeface="Times New Roman"/>
              </a:rPr>
              <a:t>  </a:t>
            </a:r>
            <a:r>
              <a:rPr sz="1550" spc="-165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C</a:t>
            </a:r>
            <a:r>
              <a:rPr sz="1550" i="1" spc="5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</a:t>
            </a:r>
            <a:r>
              <a:rPr sz="1550" dirty="0">
                <a:latin typeface="Times New Roman"/>
                <a:cs typeface="Times New Roman"/>
              </a:rPr>
              <a:t>12</a:t>
            </a: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70"/>
              </a:spcBef>
              <a:tabLst>
                <a:tab pos="346710" algn="l"/>
              </a:tabLst>
            </a:pPr>
            <a:r>
              <a:rPr sz="1550" dirty="0">
                <a:latin typeface="Symbol"/>
                <a:cs typeface="Symbol"/>
              </a:rPr>
              <a:t></a:t>
            </a:r>
            <a:r>
              <a:rPr sz="1550" dirty="0">
                <a:latin typeface="Times New Roman"/>
                <a:cs typeface="Times New Roman"/>
              </a:rPr>
              <a:t>	</a:t>
            </a:r>
            <a:r>
              <a:rPr sz="1550" i="1" dirty="0">
                <a:latin typeface="Times New Roman"/>
                <a:cs typeface="Times New Roman"/>
              </a:rPr>
              <a:t>D</a:t>
            </a:r>
            <a:r>
              <a:rPr sz="1550" i="1" spc="-1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35" dirty="0">
                <a:latin typeface="Times New Roman"/>
                <a:cs typeface="Times New Roman"/>
              </a:rPr>
              <a:t> </a:t>
            </a:r>
            <a:r>
              <a:rPr sz="1550" spc="-5" dirty="0">
                <a:latin typeface="Symbol"/>
                <a:cs typeface="Symbol"/>
              </a:rPr>
              <a:t></a:t>
            </a:r>
            <a:r>
              <a:rPr sz="1550" dirty="0">
                <a:latin typeface="Times New Roman"/>
                <a:cs typeface="Times New Roman"/>
              </a:rPr>
              <a:t>12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8901" y="2095576"/>
            <a:ext cx="5499100" cy="12695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>
              <a:lnSpc>
                <a:spcPts val="1470"/>
              </a:lnSpc>
              <a:tabLst>
                <a:tab pos="708025" algn="l"/>
                <a:tab pos="937894" algn="l"/>
              </a:tabLst>
            </a:pPr>
            <a:r>
              <a:rPr sz="1550" dirty="0">
                <a:latin typeface="Symbol"/>
                <a:cs typeface="Symbol"/>
              </a:rPr>
              <a:t></a:t>
            </a:r>
            <a:r>
              <a:rPr sz="1550" dirty="0">
                <a:latin typeface="Times New Roman"/>
                <a:cs typeface="Times New Roman"/>
              </a:rPr>
              <a:t>	</a:t>
            </a:r>
            <a:r>
              <a:rPr sz="1550" i="1" dirty="0">
                <a:latin typeface="Times New Roman"/>
                <a:cs typeface="Times New Roman"/>
              </a:rPr>
              <a:t>y	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spc="114" dirty="0">
                <a:latin typeface="Symbol"/>
                <a:cs typeface="Symbol"/>
              </a:rPr>
              <a:t></a:t>
            </a:r>
            <a:r>
              <a:rPr sz="1550" i="1" spc="100" dirty="0">
                <a:latin typeface="Times New Roman"/>
                <a:cs typeface="Times New Roman"/>
              </a:rPr>
              <a:t>x</a:t>
            </a:r>
            <a:r>
              <a:rPr sz="1275" spc="7" baseline="45751" dirty="0">
                <a:latin typeface="Times New Roman"/>
                <a:cs typeface="Times New Roman"/>
              </a:rPr>
              <a:t>4</a:t>
            </a:r>
            <a:r>
              <a:rPr sz="1275" baseline="45751" dirty="0">
                <a:latin typeface="Times New Roman"/>
                <a:cs typeface="Times New Roman"/>
              </a:rPr>
              <a:t> </a:t>
            </a:r>
            <a:r>
              <a:rPr sz="1275" spc="30" baseline="45751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</a:t>
            </a:r>
            <a:r>
              <a:rPr sz="1550" spc="-105" dirty="0">
                <a:latin typeface="Times New Roman"/>
                <a:cs typeface="Times New Roman"/>
              </a:rPr>
              <a:t> </a:t>
            </a:r>
            <a:r>
              <a:rPr sz="1550" spc="95" dirty="0">
                <a:latin typeface="Times New Roman"/>
                <a:cs typeface="Times New Roman"/>
              </a:rPr>
              <a:t>2</a:t>
            </a:r>
            <a:r>
              <a:rPr sz="1550" i="1" spc="70" dirty="0">
                <a:latin typeface="Times New Roman"/>
                <a:cs typeface="Times New Roman"/>
              </a:rPr>
              <a:t>x</a:t>
            </a:r>
            <a:r>
              <a:rPr sz="1275" spc="7" baseline="45751" dirty="0">
                <a:latin typeface="Times New Roman"/>
                <a:cs typeface="Times New Roman"/>
              </a:rPr>
              <a:t>3</a:t>
            </a:r>
            <a:r>
              <a:rPr sz="1275" baseline="45751" dirty="0">
                <a:latin typeface="Times New Roman"/>
                <a:cs typeface="Times New Roman"/>
              </a:rPr>
              <a:t> </a:t>
            </a:r>
            <a:r>
              <a:rPr sz="1275" spc="-15" baseline="45751" dirty="0">
                <a:latin typeface="Times New Roman"/>
                <a:cs typeface="Times New Roman"/>
              </a:rPr>
              <a:t> </a:t>
            </a:r>
            <a:r>
              <a:rPr sz="1550" spc="114" dirty="0">
                <a:latin typeface="Symbol"/>
                <a:cs typeface="Symbol"/>
              </a:rPr>
              <a:t></a:t>
            </a:r>
            <a:r>
              <a:rPr sz="1550" dirty="0">
                <a:latin typeface="Times New Roman"/>
                <a:cs typeface="Times New Roman"/>
              </a:rPr>
              <a:t>1</a:t>
            </a:r>
            <a:r>
              <a:rPr sz="1550" spc="100" dirty="0">
                <a:latin typeface="Times New Roman"/>
                <a:cs typeface="Times New Roman"/>
              </a:rPr>
              <a:t>2</a:t>
            </a:r>
            <a:r>
              <a:rPr sz="1550" i="1" spc="95" dirty="0">
                <a:latin typeface="Times New Roman"/>
                <a:cs typeface="Times New Roman"/>
              </a:rPr>
              <a:t>x</a:t>
            </a:r>
            <a:r>
              <a:rPr sz="1275" spc="7" baseline="45751" dirty="0">
                <a:latin typeface="Times New Roman"/>
                <a:cs typeface="Times New Roman"/>
              </a:rPr>
              <a:t>2</a:t>
            </a:r>
            <a:r>
              <a:rPr sz="1275" baseline="45751" dirty="0">
                <a:latin typeface="Times New Roman"/>
                <a:cs typeface="Times New Roman"/>
              </a:rPr>
              <a:t> </a:t>
            </a:r>
            <a:r>
              <a:rPr sz="1275" spc="30" baseline="45751" dirty="0">
                <a:latin typeface="Times New Roman"/>
                <a:cs typeface="Times New Roman"/>
              </a:rPr>
              <a:t> </a:t>
            </a:r>
            <a:r>
              <a:rPr sz="1550" spc="114" dirty="0">
                <a:latin typeface="Symbol"/>
                <a:cs typeface="Symbol"/>
              </a:rPr>
              <a:t></a:t>
            </a:r>
            <a:r>
              <a:rPr sz="1550" dirty="0">
                <a:latin typeface="Times New Roman"/>
                <a:cs typeface="Times New Roman"/>
              </a:rPr>
              <a:t>1</a:t>
            </a:r>
            <a:r>
              <a:rPr sz="1550" spc="100" dirty="0">
                <a:latin typeface="Times New Roman"/>
                <a:cs typeface="Times New Roman"/>
              </a:rPr>
              <a:t>2</a:t>
            </a:r>
            <a:r>
              <a:rPr sz="1550" i="1" dirty="0">
                <a:latin typeface="Times New Roman"/>
                <a:cs typeface="Times New Roman"/>
              </a:rPr>
              <a:t>x</a:t>
            </a:r>
            <a:endParaRPr sz="1550">
              <a:latin typeface="Times New Roman"/>
              <a:cs typeface="Times New Roman"/>
            </a:endParaRPr>
          </a:p>
          <a:p>
            <a:pPr marL="813435">
              <a:lnSpc>
                <a:spcPts val="630"/>
              </a:lnSpc>
            </a:pPr>
            <a:r>
              <a:rPr sz="850" i="1" spc="5" dirty="0">
                <a:latin typeface="Times New Roman"/>
                <a:cs typeface="Times New Roman"/>
              </a:rPr>
              <a:t>p</a:t>
            </a:r>
            <a:endParaRPr sz="8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R="3060700" algn="ctr">
              <a:lnSpc>
                <a:spcPct val="100000"/>
              </a:lnSpc>
              <a:spcBef>
                <a:spcPts val="500"/>
              </a:spcBef>
            </a:pPr>
            <a:r>
              <a:rPr sz="1350" dirty="0">
                <a:latin typeface="Times New Roman"/>
                <a:cs typeface="Times New Roman"/>
              </a:rPr>
              <a:t>The</a:t>
            </a:r>
            <a:r>
              <a:rPr sz="1350" spc="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general</a:t>
            </a:r>
            <a:r>
              <a:rPr sz="1350" spc="5" dirty="0">
                <a:latin typeface="Times New Roman"/>
                <a:cs typeface="Times New Roman"/>
              </a:rPr>
              <a:t> </a:t>
            </a:r>
            <a:r>
              <a:rPr sz="1350" spc="-10" dirty="0">
                <a:latin typeface="Times New Roman"/>
                <a:cs typeface="Times New Roman"/>
              </a:rPr>
              <a:t>s</a:t>
            </a:r>
            <a:r>
              <a:rPr sz="1350" dirty="0">
                <a:latin typeface="Times New Roman"/>
                <a:cs typeface="Times New Roman"/>
              </a:rPr>
              <a:t>olution</a:t>
            </a:r>
            <a:r>
              <a:rPr sz="1350" spc="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is</a:t>
            </a:r>
            <a:endParaRPr sz="1350">
              <a:latin typeface="Times New Roman"/>
              <a:cs typeface="Times New Roman"/>
            </a:endParaRPr>
          </a:p>
          <a:p>
            <a:pPr marL="386715">
              <a:lnSpc>
                <a:spcPts val="1280"/>
              </a:lnSpc>
              <a:spcBef>
                <a:spcPts val="229"/>
              </a:spcBef>
              <a:tabLst>
                <a:tab pos="1324610" algn="l"/>
                <a:tab pos="1699260" algn="l"/>
                <a:tab pos="2141220" algn="l"/>
                <a:tab pos="2680335" algn="l"/>
                <a:tab pos="3119755" algn="l"/>
                <a:tab pos="3584575" algn="l"/>
                <a:tab pos="4126865" algn="l"/>
              </a:tabLst>
            </a:pPr>
            <a:r>
              <a:rPr sz="2325" i="1" baseline="-25089" dirty="0">
                <a:latin typeface="Times New Roman"/>
                <a:cs typeface="Times New Roman"/>
              </a:rPr>
              <a:t>y</a:t>
            </a:r>
            <a:r>
              <a:rPr sz="2325" i="1" spc="15" baseline="-25089" dirty="0">
                <a:latin typeface="Times New Roman"/>
                <a:cs typeface="Times New Roman"/>
              </a:rPr>
              <a:t> </a:t>
            </a:r>
            <a:r>
              <a:rPr sz="2325" baseline="-25089" dirty="0">
                <a:latin typeface="Symbol"/>
                <a:cs typeface="Symbol"/>
              </a:rPr>
              <a:t></a:t>
            </a:r>
            <a:r>
              <a:rPr sz="2325" spc="179" baseline="-25089" dirty="0">
                <a:latin typeface="Times New Roman"/>
                <a:cs typeface="Times New Roman"/>
              </a:rPr>
              <a:t> </a:t>
            </a:r>
            <a:r>
              <a:rPr sz="2325" i="1" baseline="-25089" dirty="0">
                <a:latin typeface="Times New Roman"/>
                <a:cs typeface="Times New Roman"/>
              </a:rPr>
              <a:t>y </a:t>
            </a:r>
            <a:r>
              <a:rPr sz="2325" i="1" spc="232" baseline="-25089" dirty="0">
                <a:latin typeface="Times New Roman"/>
                <a:cs typeface="Times New Roman"/>
              </a:rPr>
              <a:t> </a:t>
            </a:r>
            <a:r>
              <a:rPr sz="2325" baseline="-25089" dirty="0">
                <a:latin typeface="Symbol"/>
                <a:cs typeface="Symbol"/>
              </a:rPr>
              <a:t></a:t>
            </a:r>
            <a:r>
              <a:rPr sz="2325" baseline="-25089" dirty="0">
                <a:latin typeface="Times New Roman"/>
                <a:cs typeface="Times New Roman"/>
              </a:rPr>
              <a:t>	</a:t>
            </a:r>
            <a:r>
              <a:rPr sz="2325" baseline="-25089" dirty="0">
                <a:latin typeface="Symbol"/>
                <a:cs typeface="Symbol"/>
              </a:rPr>
              <a:t></a:t>
            </a:r>
            <a:r>
              <a:rPr sz="2325" baseline="-25089" dirty="0">
                <a:latin typeface="Times New Roman"/>
                <a:cs typeface="Times New Roman"/>
              </a:rPr>
              <a:t>	</a:t>
            </a:r>
            <a:r>
              <a:rPr sz="2325" baseline="-25089" dirty="0">
                <a:latin typeface="Symbol"/>
                <a:cs typeface="Symbol"/>
              </a:rPr>
              <a:t></a:t>
            </a:r>
            <a:r>
              <a:rPr sz="2325" baseline="-25089" dirty="0">
                <a:latin typeface="Times New Roman"/>
                <a:cs typeface="Times New Roman"/>
              </a:rPr>
              <a:t>	</a:t>
            </a:r>
            <a:r>
              <a:rPr sz="850" i="1" spc="5" dirty="0">
                <a:latin typeface="Times New Roman"/>
                <a:cs typeface="Times New Roman"/>
              </a:rPr>
              <a:t>x</a:t>
            </a:r>
            <a:r>
              <a:rPr sz="850" i="1" dirty="0">
                <a:latin typeface="Times New Roman"/>
                <a:cs typeface="Times New Roman"/>
              </a:rPr>
              <a:t>	</a:t>
            </a:r>
            <a:r>
              <a:rPr sz="850" spc="5" dirty="0">
                <a:latin typeface="Symbol"/>
                <a:cs typeface="Symbol"/>
              </a:rPr>
              <a:t></a:t>
            </a:r>
            <a:r>
              <a:rPr sz="850" spc="-95" dirty="0">
                <a:latin typeface="Times New Roman"/>
                <a:cs typeface="Times New Roman"/>
              </a:rPr>
              <a:t> </a:t>
            </a:r>
            <a:r>
              <a:rPr sz="850" i="1" spc="5" dirty="0">
                <a:latin typeface="Times New Roman"/>
                <a:cs typeface="Times New Roman"/>
              </a:rPr>
              <a:t>x</a:t>
            </a:r>
            <a:r>
              <a:rPr sz="850" i="1" dirty="0">
                <a:latin typeface="Times New Roman"/>
                <a:cs typeface="Times New Roman"/>
              </a:rPr>
              <a:t>	</a:t>
            </a:r>
            <a:r>
              <a:rPr sz="850" spc="5" dirty="0">
                <a:latin typeface="Times New Roman"/>
                <a:cs typeface="Times New Roman"/>
              </a:rPr>
              <a:t>4</a:t>
            </a:r>
            <a:r>
              <a:rPr sz="850" dirty="0">
                <a:latin typeface="Times New Roman"/>
                <a:cs typeface="Times New Roman"/>
              </a:rPr>
              <a:t>	</a:t>
            </a:r>
            <a:r>
              <a:rPr sz="850" spc="5" dirty="0">
                <a:latin typeface="Times New Roman"/>
                <a:cs typeface="Times New Roman"/>
              </a:rPr>
              <a:t>3 </a:t>
            </a:r>
            <a:r>
              <a:rPr sz="850" dirty="0">
                <a:latin typeface="Times New Roman"/>
                <a:cs typeface="Times New Roman"/>
              </a:rPr>
              <a:t>	</a:t>
            </a:r>
            <a:r>
              <a:rPr sz="850" spc="5" dirty="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  <a:p>
            <a:pPr marL="790575">
              <a:lnSpc>
                <a:spcPts val="1280"/>
              </a:lnSpc>
              <a:tabLst>
                <a:tab pos="1070610" algn="l"/>
                <a:tab pos="1473200" algn="l"/>
                <a:tab pos="1840864" algn="l"/>
                <a:tab pos="2864485" algn="l"/>
              </a:tabLst>
            </a:pPr>
            <a:r>
              <a:rPr sz="1275" i="1" spc="7" baseline="-26143" dirty="0">
                <a:latin typeface="Times New Roman"/>
                <a:cs typeface="Times New Roman"/>
              </a:rPr>
              <a:t>h	</a:t>
            </a:r>
            <a:r>
              <a:rPr sz="1550" i="1" spc="140" dirty="0">
                <a:latin typeface="Times New Roman"/>
                <a:cs typeface="Times New Roman"/>
              </a:rPr>
              <a:t>y</a:t>
            </a:r>
            <a:r>
              <a:rPr sz="1275" i="1" spc="7" baseline="-26143" dirty="0">
                <a:latin typeface="Times New Roman"/>
                <a:cs typeface="Times New Roman"/>
              </a:rPr>
              <a:t>p</a:t>
            </a:r>
            <a:r>
              <a:rPr sz="1275" i="1" baseline="-26143" dirty="0">
                <a:latin typeface="Times New Roman"/>
                <a:cs typeface="Times New Roman"/>
              </a:rPr>
              <a:t>	</a:t>
            </a:r>
            <a:r>
              <a:rPr sz="1550" i="1" spc="-70" dirty="0">
                <a:latin typeface="Times New Roman"/>
                <a:cs typeface="Times New Roman"/>
              </a:rPr>
              <a:t>C</a:t>
            </a:r>
            <a:r>
              <a:rPr sz="1275" spc="7" baseline="-26143" dirty="0">
                <a:latin typeface="Times New Roman"/>
                <a:cs typeface="Times New Roman"/>
              </a:rPr>
              <a:t>1</a:t>
            </a:r>
            <a:r>
              <a:rPr sz="1275" baseline="-26143" dirty="0">
                <a:latin typeface="Times New Roman"/>
                <a:cs typeface="Times New Roman"/>
              </a:rPr>
              <a:t>	</a:t>
            </a:r>
            <a:r>
              <a:rPr sz="1550" i="1" spc="25" dirty="0">
                <a:latin typeface="Times New Roman"/>
                <a:cs typeface="Times New Roman"/>
              </a:rPr>
              <a:t>C</a:t>
            </a:r>
            <a:r>
              <a:rPr sz="1275" spc="89" baseline="-26143" dirty="0">
                <a:latin typeface="Times New Roman"/>
                <a:cs typeface="Times New Roman"/>
              </a:rPr>
              <a:t>2</a:t>
            </a:r>
            <a:r>
              <a:rPr sz="1550" i="1" dirty="0">
                <a:latin typeface="Times New Roman"/>
                <a:cs typeface="Times New Roman"/>
              </a:rPr>
              <a:t>e  </a:t>
            </a:r>
            <a:r>
              <a:rPr sz="1550" i="1" spc="-19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130" dirty="0">
                <a:latin typeface="Times New Roman"/>
                <a:cs typeface="Times New Roman"/>
              </a:rPr>
              <a:t> </a:t>
            </a:r>
            <a:r>
              <a:rPr sz="1550" i="1" spc="-5" dirty="0">
                <a:latin typeface="Times New Roman"/>
                <a:cs typeface="Times New Roman"/>
              </a:rPr>
              <a:t>C</a:t>
            </a:r>
            <a:r>
              <a:rPr sz="1275" spc="44" baseline="-26143" dirty="0">
                <a:latin typeface="Times New Roman"/>
                <a:cs typeface="Times New Roman"/>
              </a:rPr>
              <a:t>3</a:t>
            </a:r>
            <a:r>
              <a:rPr sz="1550" i="1" dirty="0">
                <a:latin typeface="Times New Roman"/>
                <a:cs typeface="Times New Roman"/>
              </a:rPr>
              <a:t>e	</a:t>
            </a:r>
            <a:r>
              <a:rPr sz="1550" dirty="0">
                <a:latin typeface="Symbol"/>
                <a:cs typeface="Symbol"/>
              </a:rPr>
              <a:t>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x  </a:t>
            </a:r>
            <a:r>
              <a:rPr sz="1550" i="1" spc="-18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</a:t>
            </a:r>
            <a:r>
              <a:rPr sz="1550" spc="-105" dirty="0">
                <a:latin typeface="Times New Roman"/>
                <a:cs typeface="Times New Roman"/>
              </a:rPr>
              <a:t> </a:t>
            </a:r>
            <a:r>
              <a:rPr sz="1550" spc="95" dirty="0">
                <a:latin typeface="Times New Roman"/>
                <a:cs typeface="Times New Roman"/>
              </a:rPr>
              <a:t>2</a:t>
            </a:r>
            <a:r>
              <a:rPr sz="1550" i="1" dirty="0">
                <a:latin typeface="Times New Roman"/>
                <a:cs typeface="Times New Roman"/>
              </a:rPr>
              <a:t>x </a:t>
            </a:r>
            <a:r>
              <a:rPr sz="1550" i="1" spc="145" dirty="0">
                <a:latin typeface="Times New Roman"/>
                <a:cs typeface="Times New Roman"/>
              </a:rPr>
              <a:t> </a:t>
            </a:r>
            <a:r>
              <a:rPr sz="1550" spc="120" dirty="0">
                <a:latin typeface="Symbol"/>
                <a:cs typeface="Symbol"/>
              </a:rPr>
              <a:t></a:t>
            </a:r>
            <a:r>
              <a:rPr sz="1550" dirty="0">
                <a:latin typeface="Times New Roman"/>
                <a:cs typeface="Times New Roman"/>
              </a:rPr>
              <a:t>1</a:t>
            </a:r>
            <a:r>
              <a:rPr sz="1550" spc="90" dirty="0">
                <a:latin typeface="Times New Roman"/>
                <a:cs typeface="Times New Roman"/>
              </a:rPr>
              <a:t>2</a:t>
            </a:r>
            <a:r>
              <a:rPr sz="1550" i="1" dirty="0">
                <a:latin typeface="Times New Roman"/>
                <a:cs typeface="Times New Roman"/>
              </a:rPr>
              <a:t>x  </a:t>
            </a:r>
            <a:r>
              <a:rPr sz="1550" i="1" spc="-185" dirty="0">
                <a:latin typeface="Times New Roman"/>
                <a:cs typeface="Times New Roman"/>
              </a:rPr>
              <a:t> </a:t>
            </a:r>
            <a:r>
              <a:rPr sz="1550" spc="114" dirty="0">
                <a:latin typeface="Symbol"/>
                <a:cs typeface="Symbol"/>
              </a:rPr>
              <a:t></a:t>
            </a:r>
            <a:r>
              <a:rPr sz="1550" dirty="0">
                <a:latin typeface="Times New Roman"/>
                <a:cs typeface="Times New Roman"/>
              </a:rPr>
              <a:t>1</a:t>
            </a:r>
            <a:r>
              <a:rPr sz="1550" spc="95" dirty="0">
                <a:latin typeface="Times New Roman"/>
                <a:cs typeface="Times New Roman"/>
              </a:rPr>
              <a:t>2</a:t>
            </a:r>
            <a:r>
              <a:rPr sz="1550" i="1" dirty="0">
                <a:latin typeface="Times New Roman"/>
                <a:cs typeface="Times New Roman"/>
              </a:rPr>
              <a:t>x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08914" y="3378335"/>
            <a:ext cx="3435724" cy="8976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b="1" i="1" u="heavy" dirty="0">
                <a:latin typeface="Times New Roman"/>
                <a:cs typeface="Times New Roman"/>
              </a:rPr>
              <a:t>Example</a:t>
            </a:r>
            <a:endParaRPr sz="1350">
              <a:latin typeface="Times New Roman"/>
              <a:cs typeface="Times New Roman"/>
            </a:endParaRPr>
          </a:p>
          <a:p>
            <a:pPr marL="39370" algn="ctr">
              <a:lnSpc>
                <a:spcPct val="100000"/>
              </a:lnSpc>
              <a:spcBef>
                <a:spcPts val="915"/>
              </a:spcBef>
            </a:pPr>
            <a:r>
              <a:rPr sz="1550" i="1" spc="105" dirty="0">
                <a:latin typeface="Times New Roman"/>
                <a:cs typeface="Times New Roman"/>
              </a:rPr>
              <a:t>y</a:t>
            </a:r>
            <a:r>
              <a:rPr sz="1275" spc="7" baseline="45751" dirty="0">
                <a:latin typeface="Times New Roman"/>
                <a:cs typeface="Times New Roman"/>
              </a:rPr>
              <a:t>(</a:t>
            </a:r>
            <a:r>
              <a:rPr sz="1275" spc="-209" baseline="45751" dirty="0">
                <a:latin typeface="Times New Roman"/>
                <a:cs typeface="Times New Roman"/>
              </a:rPr>
              <a:t> </a:t>
            </a:r>
            <a:r>
              <a:rPr sz="1275" spc="89" baseline="45751" dirty="0">
                <a:latin typeface="Times New Roman"/>
                <a:cs typeface="Times New Roman"/>
              </a:rPr>
              <a:t>4</a:t>
            </a:r>
            <a:r>
              <a:rPr sz="1275" spc="7" baseline="45751" dirty="0">
                <a:latin typeface="Times New Roman"/>
                <a:cs typeface="Times New Roman"/>
              </a:rPr>
              <a:t>)</a:t>
            </a:r>
            <a:r>
              <a:rPr sz="1275" baseline="45751" dirty="0">
                <a:latin typeface="Times New Roman"/>
                <a:cs typeface="Times New Roman"/>
              </a:rPr>
              <a:t> </a:t>
            </a:r>
            <a:r>
              <a:rPr sz="1275" spc="37" baseline="45751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</a:t>
            </a:r>
            <a:r>
              <a:rPr sz="1550" spc="-18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8</a:t>
            </a:r>
            <a:r>
              <a:rPr sz="1550" spc="-245" dirty="0">
                <a:latin typeface="Times New Roman"/>
                <a:cs typeface="Times New Roman"/>
              </a:rPr>
              <a:t> </a:t>
            </a:r>
            <a:r>
              <a:rPr sz="1550" i="1" spc="35" dirty="0">
                <a:latin typeface="Times New Roman"/>
                <a:cs typeface="Times New Roman"/>
              </a:rPr>
              <a:t>y</a:t>
            </a:r>
            <a:r>
              <a:rPr sz="2325" baseline="3584" dirty="0">
                <a:latin typeface="Symbol"/>
                <a:cs typeface="Symbol"/>
              </a:rPr>
              <a:t></a:t>
            </a:r>
            <a:r>
              <a:rPr sz="2325" spc="67" baseline="3584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24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16</a:t>
            </a:r>
            <a:r>
              <a:rPr sz="1550" spc="-225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y</a:t>
            </a:r>
            <a:r>
              <a:rPr sz="1550" i="1" spc="1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35" dirty="0">
                <a:latin typeface="Times New Roman"/>
                <a:cs typeface="Times New Roman"/>
              </a:rPr>
              <a:t> </a:t>
            </a:r>
            <a:r>
              <a:rPr sz="1550" spc="-5" dirty="0">
                <a:latin typeface="Symbol"/>
                <a:cs typeface="Symbol"/>
              </a:rPr>
              <a:t></a:t>
            </a:r>
            <a:r>
              <a:rPr sz="1550" dirty="0">
                <a:latin typeface="Times New Roman"/>
                <a:cs typeface="Times New Roman"/>
              </a:rPr>
              <a:t>1</a:t>
            </a:r>
            <a:r>
              <a:rPr sz="1550" spc="120" dirty="0">
                <a:latin typeface="Times New Roman"/>
                <a:cs typeface="Times New Roman"/>
              </a:rPr>
              <a:t>8</a:t>
            </a:r>
            <a:r>
              <a:rPr sz="1550" dirty="0">
                <a:latin typeface="Times New Roman"/>
                <a:cs typeface="Times New Roman"/>
              </a:rPr>
              <a:t>sin</a:t>
            </a:r>
            <a:r>
              <a:rPr sz="1550" spc="114" dirty="0">
                <a:latin typeface="Times New Roman"/>
                <a:cs typeface="Times New Roman"/>
              </a:rPr>
              <a:t>(</a:t>
            </a:r>
            <a:r>
              <a:rPr sz="1550" i="1" spc="35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5"/>
              </a:spcBef>
            </a:pPr>
            <a:r>
              <a:rPr sz="1350" dirty="0">
                <a:latin typeface="Times New Roman"/>
                <a:cs typeface="Times New Roman"/>
              </a:rPr>
              <a:t>The h</a:t>
            </a:r>
            <a:r>
              <a:rPr sz="1350" spc="10" dirty="0">
                <a:latin typeface="Times New Roman"/>
                <a:cs typeface="Times New Roman"/>
              </a:rPr>
              <a:t>o</a:t>
            </a:r>
            <a:r>
              <a:rPr sz="1350" spc="-15" dirty="0">
                <a:latin typeface="Times New Roman"/>
                <a:cs typeface="Times New Roman"/>
              </a:rPr>
              <a:t>m</a:t>
            </a:r>
            <a:r>
              <a:rPr sz="1350" spc="10" dirty="0">
                <a:latin typeface="Times New Roman"/>
                <a:cs typeface="Times New Roman"/>
              </a:rPr>
              <a:t>o</a:t>
            </a:r>
            <a:r>
              <a:rPr sz="1350" dirty="0">
                <a:latin typeface="Times New Roman"/>
                <a:cs typeface="Times New Roman"/>
              </a:rPr>
              <a:t>geneous so</a:t>
            </a:r>
            <a:r>
              <a:rPr sz="1350" spc="5" dirty="0">
                <a:latin typeface="Times New Roman"/>
                <a:cs typeface="Times New Roman"/>
              </a:rPr>
              <a:t>l</a:t>
            </a:r>
            <a:r>
              <a:rPr sz="1350" spc="-5" dirty="0">
                <a:latin typeface="Times New Roman"/>
                <a:cs typeface="Times New Roman"/>
              </a:rPr>
              <a:t>u</a:t>
            </a:r>
            <a:r>
              <a:rPr sz="1350" spc="5" dirty="0">
                <a:latin typeface="Times New Roman"/>
                <a:cs typeface="Times New Roman"/>
              </a:rPr>
              <a:t>t</a:t>
            </a:r>
            <a:r>
              <a:rPr sz="1350" spc="-10" dirty="0">
                <a:latin typeface="Times New Roman"/>
                <a:cs typeface="Times New Roman"/>
              </a:rPr>
              <a:t>i</a:t>
            </a:r>
            <a:r>
              <a:rPr sz="1350" dirty="0">
                <a:latin typeface="Times New Roman"/>
                <a:cs typeface="Times New Roman"/>
              </a:rPr>
              <a:t>on is found using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23981" y="4012721"/>
            <a:ext cx="4143935" cy="6899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655">
              <a:lnSpc>
                <a:spcPct val="100000"/>
              </a:lnSpc>
              <a:tabLst>
                <a:tab pos="1779905" algn="l"/>
                <a:tab pos="2114550" algn="l"/>
              </a:tabLst>
            </a:pPr>
            <a:r>
              <a:rPr sz="1550" i="1" spc="105" dirty="0">
                <a:latin typeface="Times New Roman"/>
                <a:cs typeface="Times New Roman"/>
              </a:rPr>
              <a:t>y</a:t>
            </a:r>
            <a:r>
              <a:rPr sz="1275" spc="7" baseline="45751" dirty="0">
                <a:latin typeface="Times New Roman"/>
                <a:cs typeface="Times New Roman"/>
              </a:rPr>
              <a:t>(</a:t>
            </a:r>
            <a:r>
              <a:rPr sz="1275" spc="-209" baseline="45751" dirty="0">
                <a:latin typeface="Times New Roman"/>
                <a:cs typeface="Times New Roman"/>
              </a:rPr>
              <a:t> </a:t>
            </a:r>
            <a:r>
              <a:rPr sz="1275" spc="89" baseline="45751" dirty="0">
                <a:latin typeface="Times New Roman"/>
                <a:cs typeface="Times New Roman"/>
              </a:rPr>
              <a:t>4</a:t>
            </a:r>
            <a:r>
              <a:rPr sz="1275" spc="7" baseline="45751" dirty="0">
                <a:latin typeface="Times New Roman"/>
                <a:cs typeface="Times New Roman"/>
              </a:rPr>
              <a:t>)</a:t>
            </a:r>
            <a:r>
              <a:rPr sz="1275" baseline="45751" dirty="0">
                <a:latin typeface="Times New Roman"/>
                <a:cs typeface="Times New Roman"/>
              </a:rPr>
              <a:t> </a:t>
            </a:r>
            <a:r>
              <a:rPr sz="1275" spc="37" baseline="45751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</a:t>
            </a:r>
            <a:r>
              <a:rPr sz="1550" spc="-18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8</a:t>
            </a:r>
            <a:r>
              <a:rPr sz="1550" spc="-245" dirty="0">
                <a:latin typeface="Times New Roman"/>
                <a:cs typeface="Times New Roman"/>
              </a:rPr>
              <a:t> </a:t>
            </a:r>
            <a:r>
              <a:rPr sz="1550" i="1" spc="35" dirty="0">
                <a:latin typeface="Times New Roman"/>
                <a:cs typeface="Times New Roman"/>
              </a:rPr>
              <a:t>y</a:t>
            </a:r>
            <a:r>
              <a:rPr sz="2325" baseline="3584" dirty="0">
                <a:latin typeface="Symbol"/>
                <a:cs typeface="Symbol"/>
              </a:rPr>
              <a:t></a:t>
            </a:r>
            <a:r>
              <a:rPr sz="2325" spc="67" baseline="3584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25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16</a:t>
            </a:r>
            <a:r>
              <a:rPr sz="1550" spc="-220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y</a:t>
            </a:r>
            <a:r>
              <a:rPr sz="1550" i="1" spc="1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5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0	</a:t>
            </a:r>
            <a:r>
              <a:rPr sz="1550" dirty="0">
                <a:latin typeface="Symbol"/>
                <a:cs typeface="Symbol"/>
              </a:rPr>
              <a:t></a:t>
            </a:r>
            <a:r>
              <a:rPr sz="1550" dirty="0">
                <a:latin typeface="Times New Roman"/>
                <a:cs typeface="Times New Roman"/>
              </a:rPr>
              <a:t>	</a:t>
            </a:r>
            <a:r>
              <a:rPr sz="1550" i="1" spc="100" dirty="0">
                <a:latin typeface="Times New Roman"/>
                <a:cs typeface="Times New Roman"/>
              </a:rPr>
              <a:t>D</a:t>
            </a:r>
            <a:r>
              <a:rPr sz="1275" spc="7" baseline="45751" dirty="0">
                <a:latin typeface="Times New Roman"/>
                <a:cs typeface="Times New Roman"/>
              </a:rPr>
              <a:t>4</a:t>
            </a:r>
            <a:r>
              <a:rPr sz="1275" baseline="45751" dirty="0">
                <a:latin typeface="Times New Roman"/>
                <a:cs typeface="Times New Roman"/>
              </a:rPr>
              <a:t> </a:t>
            </a:r>
            <a:r>
              <a:rPr sz="1275" spc="30" baseline="45751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</a:t>
            </a:r>
            <a:r>
              <a:rPr sz="1550" spc="-180" dirty="0">
                <a:latin typeface="Times New Roman"/>
                <a:cs typeface="Times New Roman"/>
              </a:rPr>
              <a:t> </a:t>
            </a:r>
            <a:r>
              <a:rPr sz="1550" spc="45" dirty="0">
                <a:latin typeface="Times New Roman"/>
                <a:cs typeface="Times New Roman"/>
              </a:rPr>
              <a:t>8</a:t>
            </a:r>
            <a:r>
              <a:rPr sz="1550" i="1" spc="100" dirty="0">
                <a:latin typeface="Times New Roman"/>
                <a:cs typeface="Times New Roman"/>
              </a:rPr>
              <a:t>D</a:t>
            </a:r>
            <a:r>
              <a:rPr sz="1275" spc="7" baseline="45751" dirty="0">
                <a:latin typeface="Times New Roman"/>
                <a:cs typeface="Times New Roman"/>
              </a:rPr>
              <a:t>2</a:t>
            </a:r>
            <a:r>
              <a:rPr sz="1275" baseline="45751" dirty="0">
                <a:latin typeface="Times New Roman"/>
                <a:cs typeface="Times New Roman"/>
              </a:rPr>
              <a:t> </a:t>
            </a:r>
            <a:r>
              <a:rPr sz="1275" spc="15" baseline="45751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25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16</a:t>
            </a:r>
            <a:r>
              <a:rPr sz="1550" spc="-5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5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0</a:t>
            </a: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2350" spc="-310" dirty="0">
                <a:latin typeface="Symbol"/>
                <a:cs typeface="Symbol"/>
              </a:rPr>
              <a:t></a:t>
            </a:r>
            <a:r>
              <a:rPr sz="1550" i="1" spc="110" dirty="0">
                <a:latin typeface="Times New Roman"/>
                <a:cs typeface="Times New Roman"/>
              </a:rPr>
              <a:t>D</a:t>
            </a:r>
            <a:r>
              <a:rPr sz="1275" spc="7" baseline="45751" dirty="0">
                <a:latin typeface="Times New Roman"/>
                <a:cs typeface="Times New Roman"/>
              </a:rPr>
              <a:t>2</a:t>
            </a:r>
            <a:r>
              <a:rPr sz="1275" baseline="45751" dirty="0">
                <a:latin typeface="Times New Roman"/>
                <a:cs typeface="Times New Roman"/>
              </a:rPr>
              <a:t> </a:t>
            </a:r>
            <a:r>
              <a:rPr sz="1275" spc="15" baseline="45751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</a:t>
            </a:r>
            <a:r>
              <a:rPr sz="1550" spc="-95" dirty="0">
                <a:latin typeface="Times New Roman"/>
                <a:cs typeface="Times New Roman"/>
              </a:rPr>
              <a:t> </a:t>
            </a:r>
            <a:r>
              <a:rPr sz="1550" spc="50" dirty="0">
                <a:latin typeface="Times New Roman"/>
                <a:cs typeface="Times New Roman"/>
              </a:rPr>
              <a:t>4</a:t>
            </a:r>
            <a:r>
              <a:rPr sz="2350" spc="-370" dirty="0">
                <a:latin typeface="Symbol"/>
                <a:cs typeface="Symbol"/>
              </a:rPr>
              <a:t></a:t>
            </a:r>
            <a:r>
              <a:rPr sz="1275" spc="7" baseline="65359" dirty="0">
                <a:latin typeface="Times New Roman"/>
                <a:cs typeface="Times New Roman"/>
              </a:rPr>
              <a:t>2</a:t>
            </a:r>
            <a:r>
              <a:rPr sz="1275" baseline="65359" dirty="0">
                <a:latin typeface="Times New Roman"/>
                <a:cs typeface="Times New Roman"/>
              </a:rPr>
              <a:t> </a:t>
            </a:r>
            <a:r>
              <a:rPr sz="1275" spc="135" baseline="65359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4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0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68396" y="4293282"/>
            <a:ext cx="2359212" cy="23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83540" algn="l"/>
                <a:tab pos="642620" algn="l"/>
                <a:tab pos="1356995" algn="l"/>
                <a:tab pos="1630680" algn="l"/>
              </a:tabLst>
            </a:pPr>
            <a:r>
              <a:rPr sz="1550" spc="-20" dirty="0">
                <a:latin typeface="Symbol"/>
                <a:cs typeface="Symbol"/>
              </a:rPr>
              <a:t></a:t>
            </a:r>
            <a:r>
              <a:rPr sz="1550" spc="-20" dirty="0">
                <a:latin typeface="Times New Roman"/>
                <a:cs typeface="Times New Roman"/>
              </a:rPr>
              <a:t>	</a:t>
            </a:r>
            <a:r>
              <a:rPr sz="1550" i="1" spc="-20" dirty="0">
                <a:latin typeface="Times New Roman"/>
                <a:cs typeface="Times New Roman"/>
              </a:rPr>
              <a:t>r	</a:t>
            </a:r>
            <a:r>
              <a:rPr sz="1550" spc="-20" dirty="0">
                <a:latin typeface="Symbol"/>
                <a:cs typeface="Symbol"/>
              </a:rPr>
              <a:t>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spc="-5" dirty="0">
                <a:latin typeface="Symbol"/>
                <a:cs typeface="Symbol"/>
              </a:rPr>
              <a:t></a:t>
            </a:r>
            <a:r>
              <a:rPr sz="1550" dirty="0">
                <a:latin typeface="Times New Roman"/>
                <a:cs typeface="Times New Roman"/>
              </a:rPr>
              <a:t>2</a:t>
            </a:r>
            <a:r>
              <a:rPr sz="1550" spc="15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&amp;	</a:t>
            </a:r>
            <a:r>
              <a:rPr sz="1550" i="1" dirty="0">
                <a:latin typeface="Times New Roman"/>
                <a:cs typeface="Times New Roman"/>
              </a:rPr>
              <a:t>r	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2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</a:t>
            </a:r>
            <a:r>
              <a:rPr sz="1550" dirty="0">
                <a:latin typeface="Times New Roman"/>
                <a:cs typeface="Times New Roman"/>
              </a:rPr>
              <a:t>2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63682" y="4371045"/>
            <a:ext cx="199465" cy="130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-25" dirty="0">
                <a:latin typeface="Times New Roman"/>
                <a:cs typeface="Times New Roman"/>
              </a:rPr>
              <a:t>1</a:t>
            </a:r>
            <a:r>
              <a:rPr sz="850" spc="70" dirty="0">
                <a:latin typeface="Times New Roman"/>
                <a:cs typeface="Times New Roman"/>
              </a:rPr>
              <a:t>,</a:t>
            </a:r>
            <a:r>
              <a:rPr sz="850" spc="5" dirty="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19232" y="4371045"/>
            <a:ext cx="204694" cy="130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15" dirty="0">
                <a:latin typeface="Times New Roman"/>
                <a:cs typeface="Times New Roman"/>
              </a:rPr>
              <a:t>3</a:t>
            </a:r>
            <a:r>
              <a:rPr sz="850" spc="60" dirty="0">
                <a:latin typeface="Times New Roman"/>
                <a:cs typeface="Times New Roman"/>
              </a:rPr>
              <a:t>,</a:t>
            </a:r>
            <a:r>
              <a:rPr sz="850" spc="5" dirty="0">
                <a:latin typeface="Times New Roman"/>
                <a:cs typeface="Times New Roman"/>
              </a:rPr>
              <a:t>4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49097" y="4543203"/>
            <a:ext cx="3455894" cy="2142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4775" marR="5080" indent="-92710">
              <a:lnSpc>
                <a:spcPct val="58299"/>
              </a:lnSpc>
              <a:tabLst>
                <a:tab pos="498475" algn="l"/>
                <a:tab pos="1104900" algn="l"/>
                <a:tab pos="1777364" algn="l"/>
                <a:tab pos="2487295" algn="l"/>
              </a:tabLst>
            </a:pPr>
            <a:r>
              <a:rPr sz="1550" i="1" dirty="0">
                <a:latin typeface="Times New Roman"/>
                <a:cs typeface="Times New Roman"/>
              </a:rPr>
              <a:t>y  </a:t>
            </a:r>
            <a:r>
              <a:rPr sz="1550" i="1" spc="-16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75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C</a:t>
            </a:r>
            <a:r>
              <a:rPr sz="1550" i="1" spc="-40" dirty="0">
                <a:latin typeface="Times New Roman"/>
                <a:cs typeface="Times New Roman"/>
              </a:rPr>
              <a:t> </a:t>
            </a:r>
            <a:r>
              <a:rPr sz="1550" i="1" spc="75" dirty="0">
                <a:latin typeface="Times New Roman"/>
                <a:cs typeface="Times New Roman"/>
              </a:rPr>
              <a:t>e</a:t>
            </a:r>
            <a:r>
              <a:rPr sz="1275" spc="7" baseline="45751" dirty="0">
                <a:latin typeface="Times New Roman"/>
                <a:cs typeface="Times New Roman"/>
              </a:rPr>
              <a:t>2</a:t>
            </a:r>
            <a:r>
              <a:rPr sz="1275" spc="-157" baseline="45751" dirty="0">
                <a:latin typeface="Times New Roman"/>
                <a:cs typeface="Times New Roman"/>
              </a:rPr>
              <a:t> </a:t>
            </a:r>
            <a:r>
              <a:rPr sz="1275" i="1" spc="7" baseline="45751" dirty="0">
                <a:latin typeface="Times New Roman"/>
                <a:cs typeface="Times New Roman"/>
              </a:rPr>
              <a:t>x</a:t>
            </a:r>
            <a:r>
              <a:rPr sz="1275" i="1" baseline="45751" dirty="0">
                <a:latin typeface="Times New Roman"/>
                <a:cs typeface="Times New Roman"/>
              </a:rPr>
              <a:t> </a:t>
            </a:r>
            <a:r>
              <a:rPr sz="1275" i="1" spc="52" baseline="45751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130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C</a:t>
            </a:r>
            <a:r>
              <a:rPr sz="1550" i="1" spc="130" dirty="0">
                <a:latin typeface="Times New Roman"/>
                <a:cs typeface="Times New Roman"/>
              </a:rPr>
              <a:t> </a:t>
            </a:r>
            <a:r>
              <a:rPr sz="1550" i="1" spc="75" dirty="0">
                <a:latin typeface="Times New Roman"/>
                <a:cs typeface="Times New Roman"/>
              </a:rPr>
              <a:t>e</a:t>
            </a:r>
            <a:r>
              <a:rPr sz="1275" spc="-7" baseline="45751" dirty="0">
                <a:latin typeface="Symbol"/>
                <a:cs typeface="Symbol"/>
              </a:rPr>
              <a:t></a:t>
            </a:r>
            <a:r>
              <a:rPr sz="1275" spc="7" baseline="45751" dirty="0">
                <a:latin typeface="Times New Roman"/>
                <a:cs typeface="Times New Roman"/>
              </a:rPr>
              <a:t>2</a:t>
            </a:r>
            <a:r>
              <a:rPr sz="1275" spc="-157" baseline="45751" dirty="0">
                <a:latin typeface="Times New Roman"/>
                <a:cs typeface="Times New Roman"/>
              </a:rPr>
              <a:t> </a:t>
            </a:r>
            <a:r>
              <a:rPr sz="1275" i="1" spc="7" baseline="45751" dirty="0">
                <a:latin typeface="Times New Roman"/>
                <a:cs typeface="Times New Roman"/>
              </a:rPr>
              <a:t>x</a:t>
            </a:r>
            <a:r>
              <a:rPr sz="1275" i="1" baseline="45751" dirty="0">
                <a:latin typeface="Times New Roman"/>
                <a:cs typeface="Times New Roman"/>
              </a:rPr>
              <a:t> </a:t>
            </a:r>
            <a:r>
              <a:rPr sz="1275" i="1" spc="52" baseline="45751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125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C</a:t>
            </a:r>
            <a:r>
              <a:rPr sz="1550" i="1" spc="170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x</a:t>
            </a:r>
            <a:r>
              <a:rPr sz="1550" i="1" spc="60" dirty="0">
                <a:latin typeface="Times New Roman"/>
                <a:cs typeface="Times New Roman"/>
              </a:rPr>
              <a:t>e</a:t>
            </a:r>
            <a:r>
              <a:rPr sz="1275" spc="7" baseline="45751" dirty="0">
                <a:latin typeface="Times New Roman"/>
                <a:cs typeface="Times New Roman"/>
              </a:rPr>
              <a:t>2</a:t>
            </a:r>
            <a:r>
              <a:rPr sz="1275" spc="-165" baseline="45751" dirty="0">
                <a:latin typeface="Times New Roman"/>
                <a:cs typeface="Times New Roman"/>
              </a:rPr>
              <a:t> </a:t>
            </a:r>
            <a:r>
              <a:rPr sz="1275" i="1" spc="7" baseline="45751" dirty="0">
                <a:latin typeface="Times New Roman"/>
                <a:cs typeface="Times New Roman"/>
              </a:rPr>
              <a:t>x</a:t>
            </a:r>
            <a:r>
              <a:rPr sz="1275" i="1" baseline="45751" dirty="0">
                <a:latin typeface="Times New Roman"/>
                <a:cs typeface="Times New Roman"/>
              </a:rPr>
              <a:t> </a:t>
            </a:r>
            <a:r>
              <a:rPr sz="1275" i="1" spc="67" baseline="45751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130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C </a:t>
            </a:r>
            <a:r>
              <a:rPr sz="1550" i="1" spc="-160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x</a:t>
            </a:r>
            <a:r>
              <a:rPr sz="1550" i="1" spc="60" dirty="0">
                <a:latin typeface="Times New Roman"/>
                <a:cs typeface="Times New Roman"/>
              </a:rPr>
              <a:t>e</a:t>
            </a:r>
            <a:r>
              <a:rPr sz="1275" baseline="45751" dirty="0">
                <a:latin typeface="Symbol"/>
                <a:cs typeface="Symbol"/>
              </a:rPr>
              <a:t></a:t>
            </a:r>
            <a:r>
              <a:rPr sz="1275" spc="7" baseline="45751" dirty="0">
                <a:latin typeface="Times New Roman"/>
                <a:cs typeface="Times New Roman"/>
              </a:rPr>
              <a:t>2</a:t>
            </a:r>
            <a:r>
              <a:rPr sz="1275" spc="-165" baseline="45751" dirty="0">
                <a:latin typeface="Times New Roman"/>
                <a:cs typeface="Times New Roman"/>
              </a:rPr>
              <a:t> </a:t>
            </a:r>
            <a:r>
              <a:rPr sz="1275" i="1" spc="7" baseline="45751" dirty="0">
                <a:latin typeface="Times New Roman"/>
                <a:cs typeface="Times New Roman"/>
              </a:rPr>
              <a:t>x</a:t>
            </a:r>
            <a:r>
              <a:rPr sz="1275" i="1" baseline="45751" dirty="0">
                <a:latin typeface="Times New Roman"/>
                <a:cs typeface="Times New Roman"/>
              </a:rPr>
              <a:t> </a:t>
            </a:r>
            <a:r>
              <a:rPr sz="850" i="1" spc="5" dirty="0">
                <a:latin typeface="Times New Roman"/>
                <a:cs typeface="Times New Roman"/>
              </a:rPr>
              <a:t>h</a:t>
            </a:r>
            <a:r>
              <a:rPr sz="850" i="1" dirty="0">
                <a:latin typeface="Times New Roman"/>
                <a:cs typeface="Times New Roman"/>
              </a:rPr>
              <a:t>	</a:t>
            </a:r>
            <a:r>
              <a:rPr sz="850" spc="5" dirty="0">
                <a:latin typeface="Times New Roman"/>
                <a:cs typeface="Times New Roman"/>
              </a:rPr>
              <a:t>1</a:t>
            </a:r>
            <a:r>
              <a:rPr sz="850" dirty="0">
                <a:latin typeface="Times New Roman"/>
                <a:cs typeface="Times New Roman"/>
              </a:rPr>
              <a:t>	</a:t>
            </a:r>
            <a:r>
              <a:rPr sz="850" spc="5" dirty="0">
                <a:latin typeface="Times New Roman"/>
                <a:cs typeface="Times New Roman"/>
              </a:rPr>
              <a:t>2</a:t>
            </a:r>
            <a:r>
              <a:rPr sz="850" dirty="0">
                <a:latin typeface="Times New Roman"/>
                <a:cs typeface="Times New Roman"/>
              </a:rPr>
              <a:t>	</a:t>
            </a:r>
            <a:r>
              <a:rPr sz="850" spc="5" dirty="0">
                <a:latin typeface="Times New Roman"/>
                <a:cs typeface="Times New Roman"/>
              </a:rPr>
              <a:t>3 </a:t>
            </a:r>
            <a:r>
              <a:rPr sz="850" dirty="0">
                <a:latin typeface="Times New Roman"/>
                <a:cs typeface="Times New Roman"/>
              </a:rPr>
              <a:t>	</a:t>
            </a:r>
            <a:r>
              <a:rPr sz="850" spc="5" dirty="0">
                <a:latin typeface="Times New Roman"/>
                <a:cs typeface="Times New Roman"/>
              </a:rPr>
              <a:t>4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08914" y="4981745"/>
            <a:ext cx="2773082" cy="11020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6715" marR="5080" indent="-374650">
              <a:lnSpc>
                <a:spcPct val="153900"/>
              </a:lnSpc>
            </a:pPr>
            <a:r>
              <a:rPr sz="1350" dirty="0">
                <a:latin typeface="Times New Roman"/>
                <a:cs typeface="Times New Roman"/>
              </a:rPr>
              <a:t>To</a:t>
            </a:r>
            <a:r>
              <a:rPr sz="1350" spc="5" dirty="0">
                <a:latin typeface="Times New Roman"/>
                <a:cs typeface="Times New Roman"/>
              </a:rPr>
              <a:t> </a:t>
            </a:r>
            <a:r>
              <a:rPr sz="1350" spc="-10" dirty="0">
                <a:latin typeface="Times New Roman"/>
                <a:cs typeface="Times New Roman"/>
              </a:rPr>
              <a:t>f</a:t>
            </a:r>
            <a:r>
              <a:rPr sz="1350" spc="-5" dirty="0">
                <a:latin typeface="Times New Roman"/>
                <a:cs typeface="Times New Roman"/>
              </a:rPr>
              <a:t>i</a:t>
            </a:r>
            <a:r>
              <a:rPr sz="1350" dirty="0">
                <a:latin typeface="Times New Roman"/>
                <a:cs typeface="Times New Roman"/>
              </a:rPr>
              <a:t>nd</a:t>
            </a:r>
            <a:r>
              <a:rPr sz="1350" spc="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t</a:t>
            </a:r>
            <a:r>
              <a:rPr sz="1350" spc="-10" dirty="0">
                <a:latin typeface="Times New Roman"/>
                <a:cs typeface="Times New Roman"/>
              </a:rPr>
              <a:t>h</a:t>
            </a:r>
            <a:r>
              <a:rPr sz="1350" dirty="0">
                <a:latin typeface="Times New Roman"/>
                <a:cs typeface="Times New Roman"/>
              </a:rPr>
              <a:t>e</a:t>
            </a:r>
            <a:r>
              <a:rPr sz="1350" spc="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par</a:t>
            </a:r>
            <a:r>
              <a:rPr sz="1350" spc="-10" dirty="0">
                <a:latin typeface="Times New Roman"/>
                <a:cs typeface="Times New Roman"/>
              </a:rPr>
              <a:t>t</a:t>
            </a:r>
            <a:r>
              <a:rPr sz="1350" dirty="0">
                <a:latin typeface="Times New Roman"/>
                <a:cs typeface="Times New Roman"/>
              </a:rPr>
              <a:t>icu</a:t>
            </a:r>
            <a:r>
              <a:rPr sz="1350" spc="-15" dirty="0">
                <a:latin typeface="Times New Roman"/>
                <a:cs typeface="Times New Roman"/>
              </a:rPr>
              <a:t>l</a:t>
            </a:r>
            <a:r>
              <a:rPr sz="1350" spc="-5" dirty="0">
                <a:latin typeface="Times New Roman"/>
                <a:cs typeface="Times New Roman"/>
              </a:rPr>
              <a:t>a</a:t>
            </a:r>
            <a:r>
              <a:rPr sz="1350" dirty="0">
                <a:latin typeface="Times New Roman"/>
                <a:cs typeface="Times New Roman"/>
              </a:rPr>
              <a:t>r</a:t>
            </a:r>
            <a:r>
              <a:rPr sz="1350" spc="5" dirty="0">
                <a:latin typeface="Times New Roman"/>
                <a:cs typeface="Times New Roman"/>
              </a:rPr>
              <a:t> </a:t>
            </a:r>
            <a:r>
              <a:rPr sz="1350" spc="-10" dirty="0">
                <a:latin typeface="Times New Roman"/>
                <a:cs typeface="Times New Roman"/>
              </a:rPr>
              <a:t>s</a:t>
            </a:r>
            <a:r>
              <a:rPr sz="1350" dirty="0">
                <a:latin typeface="Times New Roman"/>
                <a:cs typeface="Times New Roman"/>
              </a:rPr>
              <a:t>o</a:t>
            </a:r>
            <a:r>
              <a:rPr sz="1350" spc="-5" dirty="0">
                <a:latin typeface="Times New Roman"/>
                <a:cs typeface="Times New Roman"/>
              </a:rPr>
              <a:t>l</a:t>
            </a:r>
            <a:r>
              <a:rPr sz="1350" dirty="0">
                <a:latin typeface="Times New Roman"/>
                <a:cs typeface="Times New Roman"/>
              </a:rPr>
              <a:t>u</a:t>
            </a:r>
            <a:r>
              <a:rPr sz="1350" spc="-5" dirty="0">
                <a:latin typeface="Times New Roman"/>
                <a:cs typeface="Times New Roman"/>
              </a:rPr>
              <a:t>ti</a:t>
            </a:r>
            <a:r>
              <a:rPr sz="1350" dirty="0">
                <a:latin typeface="Times New Roman"/>
                <a:cs typeface="Times New Roman"/>
              </a:rPr>
              <a:t>o</a:t>
            </a:r>
            <a:r>
              <a:rPr sz="1350" spc="-5" dirty="0">
                <a:latin typeface="Times New Roman"/>
                <a:cs typeface="Times New Roman"/>
              </a:rPr>
              <a:t>n</a:t>
            </a:r>
            <a:r>
              <a:rPr sz="1350" dirty="0">
                <a:latin typeface="Times New Roman"/>
                <a:cs typeface="Times New Roman"/>
              </a:rPr>
              <a:t>,</a:t>
            </a:r>
            <a:r>
              <a:rPr sz="1350" spc="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l</a:t>
            </a:r>
            <a:r>
              <a:rPr sz="1350" spc="-5" dirty="0">
                <a:latin typeface="Times New Roman"/>
                <a:cs typeface="Times New Roman"/>
              </a:rPr>
              <a:t>e</a:t>
            </a:r>
            <a:r>
              <a:rPr sz="1350" dirty="0">
                <a:latin typeface="Times New Roman"/>
                <a:cs typeface="Times New Roman"/>
              </a:rPr>
              <a:t>t </a:t>
            </a:r>
            <a:r>
              <a:rPr sz="1550" i="1" spc="135" dirty="0">
                <a:latin typeface="Times New Roman"/>
                <a:cs typeface="Times New Roman"/>
              </a:rPr>
              <a:t>y</a:t>
            </a:r>
            <a:r>
              <a:rPr sz="1275" i="1" spc="7" baseline="-26143" dirty="0">
                <a:latin typeface="Times New Roman"/>
                <a:cs typeface="Times New Roman"/>
              </a:rPr>
              <a:t>p</a:t>
            </a:r>
            <a:r>
              <a:rPr sz="1275" i="1" baseline="-26143" dirty="0">
                <a:latin typeface="Times New Roman"/>
                <a:cs typeface="Times New Roman"/>
              </a:rPr>
              <a:t>  </a:t>
            </a:r>
            <a:r>
              <a:rPr sz="1275" i="1" spc="-135" baseline="-26143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95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A</a:t>
            </a:r>
            <a:r>
              <a:rPr sz="1550" i="1" spc="-24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cos</a:t>
            </a:r>
            <a:r>
              <a:rPr sz="1550" spc="114" dirty="0">
                <a:latin typeface="Times New Roman"/>
                <a:cs typeface="Times New Roman"/>
              </a:rPr>
              <a:t>(</a:t>
            </a:r>
            <a:r>
              <a:rPr sz="1550" i="1" spc="35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r>
              <a:rPr sz="1550" spc="-10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25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B</a:t>
            </a:r>
            <a:r>
              <a:rPr sz="1550" i="1" spc="-20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sin</a:t>
            </a:r>
            <a:r>
              <a:rPr sz="1550" spc="125" dirty="0">
                <a:latin typeface="Times New Roman"/>
                <a:cs typeface="Times New Roman"/>
              </a:rPr>
              <a:t>(</a:t>
            </a:r>
            <a:r>
              <a:rPr sz="1550" i="1" spc="4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 </a:t>
            </a:r>
            <a:r>
              <a:rPr sz="1550" i="1" spc="30" dirty="0">
                <a:latin typeface="Times New Roman"/>
                <a:cs typeface="Times New Roman"/>
              </a:rPr>
              <a:t>y</a:t>
            </a:r>
            <a:r>
              <a:rPr sz="2325" spc="-427" baseline="3584" dirty="0">
                <a:latin typeface="Symbol"/>
                <a:cs typeface="Symbol"/>
              </a:rPr>
              <a:t></a:t>
            </a:r>
            <a:r>
              <a:rPr sz="1275" i="1" spc="-502" baseline="-26143" dirty="0">
                <a:latin typeface="Times New Roman"/>
                <a:cs typeface="Times New Roman"/>
              </a:rPr>
              <a:t>p</a:t>
            </a:r>
            <a:r>
              <a:rPr sz="2325" baseline="3584" dirty="0">
                <a:latin typeface="Symbol"/>
                <a:cs typeface="Symbol"/>
              </a:rPr>
              <a:t></a:t>
            </a:r>
            <a:r>
              <a:rPr sz="2325" spc="172" baseline="3584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</a:t>
            </a:r>
            <a:r>
              <a:rPr sz="1550" spc="-225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A</a:t>
            </a:r>
            <a:r>
              <a:rPr sz="1550" i="1" spc="-25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cos</a:t>
            </a:r>
            <a:r>
              <a:rPr sz="1550" spc="100" dirty="0">
                <a:latin typeface="Times New Roman"/>
                <a:cs typeface="Times New Roman"/>
              </a:rPr>
              <a:t>(</a:t>
            </a:r>
            <a:r>
              <a:rPr sz="1550" i="1" spc="3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r>
              <a:rPr sz="1550" spc="-10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</a:t>
            </a:r>
            <a:r>
              <a:rPr sz="1550" spc="-50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B</a:t>
            </a:r>
            <a:r>
              <a:rPr sz="1550" i="1" spc="-20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sin</a:t>
            </a:r>
            <a:r>
              <a:rPr sz="1550" spc="114" dirty="0">
                <a:latin typeface="Times New Roman"/>
                <a:cs typeface="Times New Roman"/>
              </a:rPr>
              <a:t>(</a:t>
            </a:r>
            <a:r>
              <a:rPr sz="1550" i="1" spc="3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05756" y="5168533"/>
            <a:ext cx="2814918" cy="6309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480">
              <a:lnSpc>
                <a:spcPct val="100000"/>
              </a:lnSpc>
              <a:tabLst>
                <a:tab pos="421005" algn="l"/>
              </a:tabLst>
            </a:pPr>
            <a:r>
              <a:rPr sz="1550" dirty="0">
                <a:latin typeface="Symbol"/>
                <a:cs typeface="Symbol"/>
              </a:rPr>
              <a:t></a:t>
            </a:r>
            <a:r>
              <a:rPr sz="1550" dirty="0">
                <a:latin typeface="Times New Roman"/>
                <a:cs typeface="Times New Roman"/>
              </a:rPr>
              <a:t>	</a:t>
            </a:r>
            <a:r>
              <a:rPr sz="1550" i="1" spc="35" dirty="0">
                <a:latin typeface="Times New Roman"/>
                <a:cs typeface="Times New Roman"/>
              </a:rPr>
              <a:t>y</a:t>
            </a:r>
            <a:r>
              <a:rPr sz="2325" spc="-427" baseline="3584" dirty="0">
                <a:latin typeface="Symbol"/>
                <a:cs typeface="Symbol"/>
              </a:rPr>
              <a:t></a:t>
            </a:r>
            <a:r>
              <a:rPr sz="1275" i="1" spc="7" baseline="-26143" dirty="0">
                <a:latin typeface="Times New Roman"/>
                <a:cs typeface="Times New Roman"/>
              </a:rPr>
              <a:t>p</a:t>
            </a:r>
            <a:r>
              <a:rPr sz="1275" i="1" baseline="-26143" dirty="0">
                <a:latin typeface="Times New Roman"/>
                <a:cs typeface="Times New Roman"/>
              </a:rPr>
              <a:t>  </a:t>
            </a:r>
            <a:r>
              <a:rPr sz="1275" i="1" spc="-135" baseline="-26143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</a:t>
            </a:r>
            <a:r>
              <a:rPr sz="1550" spc="-215" dirty="0">
                <a:latin typeface="Times New Roman"/>
                <a:cs typeface="Times New Roman"/>
              </a:rPr>
              <a:t> </a:t>
            </a:r>
            <a:r>
              <a:rPr sz="1550" i="1" spc="120" dirty="0">
                <a:latin typeface="Times New Roman"/>
                <a:cs typeface="Times New Roman"/>
              </a:rPr>
              <a:t>A</a:t>
            </a:r>
            <a:r>
              <a:rPr sz="1550" dirty="0">
                <a:latin typeface="Times New Roman"/>
                <a:cs typeface="Times New Roman"/>
              </a:rPr>
              <a:t>sin</a:t>
            </a:r>
            <a:r>
              <a:rPr sz="1550" spc="125" dirty="0">
                <a:latin typeface="Times New Roman"/>
                <a:cs typeface="Times New Roman"/>
              </a:rPr>
              <a:t>(</a:t>
            </a:r>
            <a:r>
              <a:rPr sz="1550" i="1" spc="35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r>
              <a:rPr sz="1550" spc="-10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B</a:t>
            </a:r>
            <a:r>
              <a:rPr sz="1550" i="1" spc="-17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cos</a:t>
            </a:r>
            <a:r>
              <a:rPr sz="1550" spc="114" dirty="0">
                <a:latin typeface="Times New Roman"/>
                <a:cs typeface="Times New Roman"/>
              </a:rPr>
              <a:t>(</a:t>
            </a:r>
            <a:r>
              <a:rPr sz="1550" i="1" spc="35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55"/>
              </a:spcBef>
              <a:tabLst>
                <a:tab pos="401955" algn="l"/>
              </a:tabLst>
            </a:pPr>
            <a:r>
              <a:rPr sz="1550" dirty="0">
                <a:latin typeface="Symbol"/>
                <a:cs typeface="Symbol"/>
              </a:rPr>
              <a:t></a:t>
            </a:r>
            <a:r>
              <a:rPr sz="1550" dirty="0">
                <a:latin typeface="Times New Roman"/>
                <a:cs typeface="Times New Roman"/>
              </a:rPr>
              <a:t>	</a:t>
            </a:r>
            <a:r>
              <a:rPr sz="1550" i="1" spc="30" dirty="0">
                <a:latin typeface="Times New Roman"/>
                <a:cs typeface="Times New Roman"/>
              </a:rPr>
              <a:t>y</a:t>
            </a:r>
            <a:r>
              <a:rPr sz="2325" spc="-419" baseline="3584" dirty="0">
                <a:latin typeface="Symbol"/>
                <a:cs typeface="Symbol"/>
              </a:rPr>
              <a:t></a:t>
            </a:r>
            <a:r>
              <a:rPr sz="1275" i="1" spc="-517" baseline="-26143" dirty="0">
                <a:latin typeface="Times New Roman"/>
                <a:cs typeface="Times New Roman"/>
              </a:rPr>
              <a:t>p</a:t>
            </a:r>
            <a:r>
              <a:rPr sz="2325" baseline="3584" dirty="0">
                <a:latin typeface="Symbol"/>
                <a:cs typeface="Symbol"/>
              </a:rPr>
              <a:t></a:t>
            </a:r>
            <a:r>
              <a:rPr sz="2325" spc="172" baseline="3584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90" dirty="0">
                <a:latin typeface="Times New Roman"/>
                <a:cs typeface="Times New Roman"/>
              </a:rPr>
              <a:t> </a:t>
            </a:r>
            <a:r>
              <a:rPr sz="1550" i="1" spc="120" dirty="0">
                <a:latin typeface="Times New Roman"/>
                <a:cs typeface="Times New Roman"/>
              </a:rPr>
              <a:t>A</a:t>
            </a:r>
            <a:r>
              <a:rPr sz="1550" dirty="0">
                <a:latin typeface="Times New Roman"/>
                <a:cs typeface="Times New Roman"/>
              </a:rPr>
              <a:t>sin</a:t>
            </a:r>
            <a:r>
              <a:rPr sz="1550" spc="114" dirty="0">
                <a:latin typeface="Times New Roman"/>
                <a:cs typeface="Times New Roman"/>
              </a:rPr>
              <a:t>(</a:t>
            </a:r>
            <a:r>
              <a:rPr sz="1550" i="1" spc="35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r>
              <a:rPr sz="1550" spc="-11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</a:t>
            </a:r>
            <a:r>
              <a:rPr sz="1550" spc="-50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B</a:t>
            </a:r>
            <a:r>
              <a:rPr sz="1550" i="1" spc="-18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cos</a:t>
            </a:r>
            <a:r>
              <a:rPr sz="1550" spc="100" dirty="0">
                <a:latin typeface="Times New Roman"/>
                <a:cs typeface="Times New Roman"/>
              </a:rPr>
              <a:t>(</a:t>
            </a:r>
            <a:r>
              <a:rPr sz="1550" i="1" spc="4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49067" y="5672134"/>
            <a:ext cx="2300941" cy="23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i="1" spc="105" dirty="0">
                <a:latin typeface="Times New Roman"/>
                <a:cs typeface="Times New Roman"/>
              </a:rPr>
              <a:t>y</a:t>
            </a:r>
            <a:r>
              <a:rPr sz="1275" spc="7" baseline="45751" dirty="0">
                <a:latin typeface="Times New Roman"/>
                <a:cs typeface="Times New Roman"/>
              </a:rPr>
              <a:t>(</a:t>
            </a:r>
            <a:r>
              <a:rPr sz="1275" spc="-209" baseline="45751" dirty="0">
                <a:latin typeface="Times New Roman"/>
                <a:cs typeface="Times New Roman"/>
              </a:rPr>
              <a:t> </a:t>
            </a:r>
            <a:r>
              <a:rPr sz="1275" spc="89" baseline="45751" dirty="0">
                <a:latin typeface="Times New Roman"/>
                <a:cs typeface="Times New Roman"/>
              </a:rPr>
              <a:t>4</a:t>
            </a:r>
            <a:r>
              <a:rPr sz="1275" spc="7" baseline="45751" dirty="0">
                <a:latin typeface="Times New Roman"/>
                <a:cs typeface="Times New Roman"/>
              </a:rPr>
              <a:t>)</a:t>
            </a:r>
            <a:r>
              <a:rPr sz="1275" baseline="45751" dirty="0">
                <a:latin typeface="Times New Roman"/>
                <a:cs typeface="Times New Roman"/>
              </a:rPr>
              <a:t> </a:t>
            </a:r>
            <a:r>
              <a:rPr sz="1275" spc="142" baseline="45751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90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A</a:t>
            </a:r>
            <a:r>
              <a:rPr sz="1550" i="1" spc="-25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cos</a:t>
            </a:r>
            <a:r>
              <a:rPr sz="1550" spc="100" dirty="0">
                <a:latin typeface="Times New Roman"/>
                <a:cs typeface="Times New Roman"/>
              </a:rPr>
              <a:t>(</a:t>
            </a:r>
            <a:r>
              <a:rPr sz="1550" i="1" spc="3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r>
              <a:rPr sz="1550" spc="-10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B</a:t>
            </a:r>
            <a:r>
              <a:rPr sz="1550" i="1" spc="-20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sin</a:t>
            </a:r>
            <a:r>
              <a:rPr sz="1550" spc="114" dirty="0">
                <a:latin typeface="Times New Roman"/>
                <a:cs typeface="Times New Roman"/>
              </a:rPr>
              <a:t>(</a:t>
            </a:r>
            <a:r>
              <a:rPr sz="1550" i="1" spc="35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72794" y="5761077"/>
            <a:ext cx="95624" cy="130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i="1" spc="10" dirty="0">
                <a:latin typeface="Times New Roman"/>
                <a:cs typeface="Times New Roman"/>
              </a:rPr>
              <a:t>p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740816" y="34884"/>
            <a:ext cx="684485" cy="3731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463326" y="61864"/>
            <a:ext cx="1333500" cy="4742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4460" indent="1270">
              <a:lnSpc>
                <a:spcPct val="105200"/>
              </a:lnSpc>
            </a:pPr>
            <a:r>
              <a:rPr sz="65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Edite</a:t>
            </a:r>
            <a:r>
              <a:rPr sz="650" b="1" spc="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65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spc="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w</a:t>
            </a:r>
            <a:r>
              <a:rPr sz="650" b="1" spc="-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it</a:t>
            </a:r>
            <a:r>
              <a:rPr sz="650" b="1" spc="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h</a:t>
            </a:r>
            <a:r>
              <a:rPr sz="65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</a:t>
            </a:r>
            <a:r>
              <a:rPr sz="650" b="1" spc="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65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tria</a:t>
            </a:r>
            <a:r>
              <a:rPr sz="650" b="1" spc="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l</a:t>
            </a:r>
            <a:r>
              <a:rPr sz="650" b="1" spc="-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versio</a:t>
            </a:r>
            <a:r>
              <a:rPr sz="650" b="1" spc="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</a:t>
            </a:r>
            <a:r>
              <a:rPr sz="65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of Foxi</a:t>
            </a:r>
            <a:r>
              <a:rPr sz="650" b="1" spc="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65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spc="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Advance</a:t>
            </a:r>
            <a:r>
              <a:rPr sz="650" b="1" spc="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650" b="1" spc="-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spc="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PD</a:t>
            </a:r>
            <a:r>
              <a:rPr sz="650" b="1" spc="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F</a:t>
            </a:r>
            <a:r>
              <a:rPr sz="65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Editor</a:t>
            </a:r>
            <a:endParaRPr sz="65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650" b="1" spc="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650" b="1" spc="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</a:t>
            </a:r>
            <a:r>
              <a:rPr sz="65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spc="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remov</a:t>
            </a:r>
            <a:r>
              <a:rPr sz="650" b="1" spc="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650" b="1" spc="-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thi</a:t>
            </a:r>
            <a:r>
              <a:rPr sz="650" b="1" spc="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s</a:t>
            </a:r>
            <a:r>
              <a:rPr sz="650" b="1" spc="-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notice</a:t>
            </a:r>
            <a:r>
              <a:rPr sz="650" b="1" spc="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,</a:t>
            </a:r>
            <a:r>
              <a:rPr sz="65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visit:</a:t>
            </a:r>
            <a:endParaRPr sz="65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650" b="1" u="sng" spc="10" dirty="0">
                <a:solidFill>
                  <a:srgbClr val="AE6CAA"/>
                </a:solidFill>
                <a:latin typeface="Arial Narrow"/>
                <a:cs typeface="Arial Narrow"/>
                <a:hlinkClick r:id="rId4"/>
              </a:rPr>
              <a:t>w</a:t>
            </a:r>
            <a:r>
              <a:rPr sz="650" b="1" u="sng" dirty="0">
                <a:solidFill>
                  <a:srgbClr val="AE6CAA"/>
                </a:solidFill>
                <a:latin typeface="Arial Narrow"/>
                <a:cs typeface="Arial Narrow"/>
                <a:hlinkClick r:id="rId4"/>
              </a:rPr>
              <a:t>ww.foxitsoftware.com/shopping</a:t>
            </a:r>
            <a:endParaRPr sz="650">
              <a:latin typeface="Arial Narrow"/>
              <a:cs typeface="Arial Narrow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777479" y="6233208"/>
            <a:ext cx="321235" cy="1769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50" spc="5" dirty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5</a:t>
            </a:fld>
            <a:endParaRPr sz="11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19499" y="988728"/>
            <a:ext cx="5393765" cy="13567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04">
              <a:lnSpc>
                <a:spcPct val="100000"/>
              </a:lnSpc>
            </a:pPr>
            <a:r>
              <a:rPr sz="1950" spc="-35" dirty="0">
                <a:latin typeface="Symbol"/>
                <a:cs typeface="Symbol"/>
              </a:rPr>
              <a:t></a:t>
            </a:r>
            <a:r>
              <a:rPr sz="1550" i="1" dirty="0">
                <a:latin typeface="Times New Roman"/>
                <a:cs typeface="Times New Roman"/>
              </a:rPr>
              <a:t>A</a:t>
            </a:r>
            <a:r>
              <a:rPr sz="1550" i="1" spc="-25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cos</a:t>
            </a:r>
            <a:r>
              <a:rPr sz="1550" spc="100" dirty="0">
                <a:latin typeface="Times New Roman"/>
                <a:cs typeface="Times New Roman"/>
              </a:rPr>
              <a:t>(</a:t>
            </a:r>
            <a:r>
              <a:rPr sz="1550" i="1" spc="3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r>
              <a:rPr sz="1550" spc="-10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B</a:t>
            </a:r>
            <a:r>
              <a:rPr sz="1550" i="1" spc="-20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sin</a:t>
            </a:r>
            <a:r>
              <a:rPr sz="1550" spc="114" dirty="0">
                <a:latin typeface="Times New Roman"/>
                <a:cs typeface="Times New Roman"/>
              </a:rPr>
              <a:t>(</a:t>
            </a:r>
            <a:r>
              <a:rPr sz="1550" i="1" spc="40" dirty="0">
                <a:latin typeface="Times New Roman"/>
                <a:cs typeface="Times New Roman"/>
              </a:rPr>
              <a:t>x</a:t>
            </a:r>
            <a:r>
              <a:rPr sz="1550" spc="60" dirty="0">
                <a:latin typeface="Times New Roman"/>
                <a:cs typeface="Times New Roman"/>
              </a:rPr>
              <a:t>)</a:t>
            </a:r>
            <a:r>
              <a:rPr sz="1950" spc="25" dirty="0">
                <a:latin typeface="Symbol"/>
                <a:cs typeface="Symbol"/>
              </a:rPr>
              <a:t></a:t>
            </a:r>
            <a:r>
              <a:rPr sz="1550" dirty="0">
                <a:latin typeface="Symbol"/>
                <a:cs typeface="Symbol"/>
              </a:rPr>
              <a:t></a:t>
            </a:r>
            <a:r>
              <a:rPr sz="1550" spc="-180" dirty="0">
                <a:latin typeface="Times New Roman"/>
                <a:cs typeface="Times New Roman"/>
              </a:rPr>
              <a:t> </a:t>
            </a:r>
            <a:r>
              <a:rPr sz="1550" spc="-30" dirty="0">
                <a:latin typeface="Times New Roman"/>
                <a:cs typeface="Times New Roman"/>
              </a:rPr>
              <a:t>8</a:t>
            </a:r>
            <a:r>
              <a:rPr sz="1950" spc="-160" dirty="0">
                <a:latin typeface="Symbol"/>
                <a:cs typeface="Symbol"/>
              </a:rPr>
              <a:t></a:t>
            </a:r>
            <a:r>
              <a:rPr sz="1550" dirty="0">
                <a:latin typeface="Symbol"/>
                <a:cs typeface="Symbol"/>
              </a:rPr>
              <a:t></a:t>
            </a:r>
            <a:r>
              <a:rPr sz="1550" spc="20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A</a:t>
            </a:r>
            <a:r>
              <a:rPr sz="1550" i="1" spc="-25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cos</a:t>
            </a:r>
            <a:r>
              <a:rPr sz="1550" spc="100" dirty="0">
                <a:latin typeface="Times New Roman"/>
                <a:cs typeface="Times New Roman"/>
              </a:rPr>
              <a:t>(</a:t>
            </a:r>
            <a:r>
              <a:rPr sz="1550" i="1" spc="3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r>
              <a:rPr sz="1550" spc="-10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</a:t>
            </a:r>
            <a:r>
              <a:rPr sz="1550" spc="-50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B</a:t>
            </a:r>
            <a:r>
              <a:rPr sz="1550" i="1" spc="-20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sin</a:t>
            </a:r>
            <a:r>
              <a:rPr sz="1550" spc="114" dirty="0">
                <a:latin typeface="Times New Roman"/>
                <a:cs typeface="Times New Roman"/>
              </a:rPr>
              <a:t>(</a:t>
            </a:r>
            <a:r>
              <a:rPr sz="1550" i="1" spc="40" dirty="0">
                <a:latin typeface="Times New Roman"/>
                <a:cs typeface="Times New Roman"/>
              </a:rPr>
              <a:t>x</a:t>
            </a:r>
            <a:r>
              <a:rPr sz="1550" spc="60" dirty="0">
                <a:latin typeface="Times New Roman"/>
                <a:cs typeface="Times New Roman"/>
              </a:rPr>
              <a:t>)</a:t>
            </a:r>
            <a:r>
              <a:rPr sz="1950" spc="-145" dirty="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  <a:p>
            <a:pPr marL="1685925">
              <a:lnSpc>
                <a:spcPct val="100000"/>
              </a:lnSpc>
              <a:spcBef>
                <a:spcPts val="484"/>
              </a:spcBef>
            </a:pPr>
            <a:r>
              <a:rPr sz="1550" dirty="0">
                <a:latin typeface="Symbol"/>
                <a:cs typeface="Symbol"/>
              </a:rPr>
              <a:t></a:t>
            </a:r>
            <a:r>
              <a:rPr sz="1550" spc="-24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1</a:t>
            </a:r>
            <a:r>
              <a:rPr sz="1550" spc="-15" dirty="0">
                <a:latin typeface="Times New Roman"/>
                <a:cs typeface="Times New Roman"/>
              </a:rPr>
              <a:t>6</a:t>
            </a:r>
            <a:r>
              <a:rPr sz="1950" spc="-40" dirty="0">
                <a:latin typeface="Symbol"/>
                <a:cs typeface="Symbol"/>
              </a:rPr>
              <a:t></a:t>
            </a:r>
            <a:r>
              <a:rPr sz="1550" i="1" spc="105" dirty="0">
                <a:latin typeface="Times New Roman"/>
                <a:cs typeface="Times New Roman"/>
              </a:rPr>
              <a:t>A</a:t>
            </a:r>
            <a:r>
              <a:rPr sz="1550" dirty="0">
                <a:latin typeface="Times New Roman"/>
                <a:cs typeface="Times New Roman"/>
              </a:rPr>
              <a:t>cos</a:t>
            </a:r>
            <a:r>
              <a:rPr sz="1550" spc="95" dirty="0">
                <a:latin typeface="Times New Roman"/>
                <a:cs typeface="Times New Roman"/>
              </a:rPr>
              <a:t>(</a:t>
            </a:r>
            <a:r>
              <a:rPr sz="1550" i="1" spc="35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r>
              <a:rPr sz="1550" spc="-10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35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B</a:t>
            </a:r>
            <a:r>
              <a:rPr sz="1550" i="1" spc="-229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sin</a:t>
            </a:r>
            <a:r>
              <a:rPr sz="1550" spc="114" dirty="0">
                <a:latin typeface="Times New Roman"/>
                <a:cs typeface="Times New Roman"/>
              </a:rPr>
              <a:t>(</a:t>
            </a:r>
            <a:r>
              <a:rPr sz="1550" i="1" spc="40" dirty="0">
                <a:latin typeface="Times New Roman"/>
                <a:cs typeface="Times New Roman"/>
              </a:rPr>
              <a:t>x</a:t>
            </a:r>
            <a:r>
              <a:rPr sz="1550" spc="60" dirty="0">
                <a:latin typeface="Times New Roman"/>
                <a:cs typeface="Times New Roman"/>
              </a:rPr>
              <a:t>)</a:t>
            </a:r>
            <a:r>
              <a:rPr sz="1950" spc="-145" dirty="0">
                <a:latin typeface="Symbol"/>
                <a:cs typeface="Symbol"/>
              </a:rPr>
              <a:t></a:t>
            </a:r>
            <a:r>
              <a:rPr sz="1950" spc="-24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spc="-5" dirty="0">
                <a:latin typeface="Symbol"/>
                <a:cs typeface="Symbol"/>
              </a:rPr>
              <a:t></a:t>
            </a:r>
            <a:r>
              <a:rPr sz="1550" dirty="0">
                <a:latin typeface="Times New Roman"/>
                <a:cs typeface="Times New Roman"/>
              </a:rPr>
              <a:t>1</a:t>
            </a:r>
            <a:r>
              <a:rPr sz="1550" spc="75" dirty="0">
                <a:latin typeface="Times New Roman"/>
                <a:cs typeface="Times New Roman"/>
              </a:rPr>
              <a:t>8</a:t>
            </a:r>
            <a:r>
              <a:rPr sz="1550" dirty="0">
                <a:latin typeface="Times New Roman"/>
                <a:cs typeface="Times New Roman"/>
              </a:rPr>
              <a:t>sin</a:t>
            </a:r>
            <a:r>
              <a:rPr sz="1550" spc="114" dirty="0">
                <a:latin typeface="Times New Roman"/>
                <a:cs typeface="Times New Roman"/>
              </a:rPr>
              <a:t>(</a:t>
            </a:r>
            <a:r>
              <a:rPr sz="1550" i="1" spc="4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  <a:p>
            <a:pPr marL="14604">
              <a:lnSpc>
                <a:spcPct val="100000"/>
              </a:lnSpc>
              <a:spcBef>
                <a:spcPts val="484"/>
              </a:spcBef>
            </a:pPr>
            <a:r>
              <a:rPr sz="1950" spc="-35" dirty="0">
                <a:latin typeface="Symbol"/>
                <a:cs typeface="Symbol"/>
              </a:rPr>
              <a:t></a:t>
            </a:r>
            <a:r>
              <a:rPr sz="1550" i="1" dirty="0">
                <a:latin typeface="Times New Roman"/>
                <a:cs typeface="Times New Roman"/>
              </a:rPr>
              <a:t>A</a:t>
            </a:r>
            <a:r>
              <a:rPr sz="1550" i="1" spc="-15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150" dirty="0">
                <a:latin typeface="Times New Roman"/>
                <a:cs typeface="Times New Roman"/>
              </a:rPr>
              <a:t> </a:t>
            </a:r>
            <a:r>
              <a:rPr sz="1550" spc="110" dirty="0">
                <a:latin typeface="Times New Roman"/>
                <a:cs typeface="Times New Roman"/>
              </a:rPr>
              <a:t>8</a:t>
            </a:r>
            <a:r>
              <a:rPr sz="1550" i="1" dirty="0">
                <a:latin typeface="Times New Roman"/>
                <a:cs typeface="Times New Roman"/>
              </a:rPr>
              <a:t>A</a:t>
            </a:r>
            <a:r>
              <a:rPr sz="1550" i="1" spc="-15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25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16</a:t>
            </a:r>
            <a:r>
              <a:rPr sz="1550" spc="-245" dirty="0">
                <a:latin typeface="Times New Roman"/>
                <a:cs typeface="Times New Roman"/>
              </a:rPr>
              <a:t> </a:t>
            </a:r>
            <a:r>
              <a:rPr sz="1550" i="1" spc="15" dirty="0">
                <a:latin typeface="Times New Roman"/>
                <a:cs typeface="Times New Roman"/>
              </a:rPr>
              <a:t>A</a:t>
            </a:r>
            <a:r>
              <a:rPr sz="1950" spc="-70" dirty="0">
                <a:latin typeface="Symbol"/>
                <a:cs typeface="Symbol"/>
              </a:rPr>
              <a:t></a:t>
            </a:r>
            <a:r>
              <a:rPr sz="1550" dirty="0">
                <a:latin typeface="Times New Roman"/>
                <a:cs typeface="Times New Roman"/>
              </a:rPr>
              <a:t>cos</a:t>
            </a:r>
            <a:r>
              <a:rPr sz="1550" spc="95" dirty="0">
                <a:latin typeface="Times New Roman"/>
                <a:cs typeface="Times New Roman"/>
              </a:rPr>
              <a:t>(</a:t>
            </a:r>
            <a:r>
              <a:rPr sz="1550" i="1" spc="35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r>
              <a:rPr sz="1550" spc="-10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114" dirty="0">
                <a:latin typeface="Times New Roman"/>
                <a:cs typeface="Times New Roman"/>
              </a:rPr>
              <a:t> </a:t>
            </a:r>
            <a:r>
              <a:rPr sz="1950" spc="-110" dirty="0">
                <a:latin typeface="Symbol"/>
                <a:cs typeface="Symbol"/>
              </a:rPr>
              <a:t></a:t>
            </a:r>
            <a:r>
              <a:rPr sz="1550" i="1" dirty="0">
                <a:latin typeface="Times New Roman"/>
                <a:cs typeface="Times New Roman"/>
              </a:rPr>
              <a:t>B</a:t>
            </a:r>
            <a:r>
              <a:rPr sz="1550" i="1" spc="-7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155" dirty="0">
                <a:latin typeface="Times New Roman"/>
                <a:cs typeface="Times New Roman"/>
              </a:rPr>
              <a:t> </a:t>
            </a:r>
            <a:r>
              <a:rPr sz="1550" spc="45" dirty="0">
                <a:latin typeface="Times New Roman"/>
                <a:cs typeface="Times New Roman"/>
              </a:rPr>
              <a:t>8</a:t>
            </a:r>
            <a:r>
              <a:rPr sz="1550" i="1" dirty="0">
                <a:latin typeface="Times New Roman"/>
                <a:cs typeface="Times New Roman"/>
              </a:rPr>
              <a:t>B</a:t>
            </a:r>
            <a:r>
              <a:rPr sz="1550" i="1" spc="-7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25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1</a:t>
            </a:r>
            <a:r>
              <a:rPr sz="1550" spc="65" dirty="0">
                <a:latin typeface="Times New Roman"/>
                <a:cs typeface="Times New Roman"/>
              </a:rPr>
              <a:t>6</a:t>
            </a:r>
            <a:r>
              <a:rPr sz="1550" i="1" spc="90" dirty="0">
                <a:latin typeface="Times New Roman"/>
                <a:cs typeface="Times New Roman"/>
              </a:rPr>
              <a:t>B</a:t>
            </a:r>
            <a:r>
              <a:rPr sz="1950" spc="-95" dirty="0">
                <a:latin typeface="Symbol"/>
                <a:cs typeface="Symbol"/>
              </a:rPr>
              <a:t></a:t>
            </a:r>
            <a:r>
              <a:rPr sz="1550" dirty="0">
                <a:latin typeface="Times New Roman"/>
                <a:cs typeface="Times New Roman"/>
              </a:rPr>
              <a:t>sin</a:t>
            </a:r>
            <a:r>
              <a:rPr sz="1550" spc="114" dirty="0">
                <a:latin typeface="Times New Roman"/>
                <a:cs typeface="Times New Roman"/>
              </a:rPr>
              <a:t>(</a:t>
            </a:r>
            <a:r>
              <a:rPr sz="1550" i="1" spc="4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r>
              <a:rPr sz="1550" spc="-3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35" dirty="0">
                <a:latin typeface="Times New Roman"/>
                <a:cs typeface="Times New Roman"/>
              </a:rPr>
              <a:t> </a:t>
            </a:r>
            <a:r>
              <a:rPr sz="1550" spc="-5" dirty="0">
                <a:latin typeface="Symbol"/>
                <a:cs typeface="Symbol"/>
              </a:rPr>
              <a:t></a:t>
            </a:r>
            <a:r>
              <a:rPr sz="1550" dirty="0">
                <a:latin typeface="Times New Roman"/>
                <a:cs typeface="Times New Roman"/>
              </a:rPr>
              <a:t>1</a:t>
            </a:r>
            <a:r>
              <a:rPr sz="1550" spc="120" dirty="0">
                <a:latin typeface="Times New Roman"/>
                <a:cs typeface="Times New Roman"/>
              </a:rPr>
              <a:t>8</a:t>
            </a:r>
            <a:r>
              <a:rPr sz="1550" dirty="0">
                <a:latin typeface="Times New Roman"/>
                <a:cs typeface="Times New Roman"/>
              </a:rPr>
              <a:t>sin</a:t>
            </a:r>
            <a:r>
              <a:rPr sz="1550" spc="114" dirty="0">
                <a:latin typeface="Times New Roman"/>
                <a:cs typeface="Times New Roman"/>
              </a:rPr>
              <a:t>(</a:t>
            </a:r>
            <a:r>
              <a:rPr sz="1550" i="1" spc="4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  <a:tabLst>
                <a:tab pos="383540" algn="l"/>
                <a:tab pos="1390015" algn="l"/>
                <a:tab pos="1777364" algn="l"/>
              </a:tabLst>
            </a:pPr>
            <a:r>
              <a:rPr sz="1550" dirty="0">
                <a:latin typeface="Symbol"/>
                <a:cs typeface="Symbol"/>
              </a:rPr>
              <a:t></a:t>
            </a:r>
            <a:r>
              <a:rPr sz="1550" dirty="0">
                <a:latin typeface="Times New Roman"/>
                <a:cs typeface="Times New Roman"/>
              </a:rPr>
              <a:t>	2</a:t>
            </a:r>
            <a:r>
              <a:rPr sz="1550" spc="114" dirty="0">
                <a:latin typeface="Times New Roman"/>
                <a:cs typeface="Times New Roman"/>
              </a:rPr>
              <a:t>5</a:t>
            </a:r>
            <a:r>
              <a:rPr sz="1550" i="1" dirty="0">
                <a:latin typeface="Times New Roman"/>
                <a:cs typeface="Times New Roman"/>
              </a:rPr>
              <a:t>A</a:t>
            </a:r>
            <a:r>
              <a:rPr sz="1550" i="1" spc="-8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6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0	</a:t>
            </a:r>
            <a:r>
              <a:rPr sz="1550" dirty="0">
                <a:latin typeface="Symbol"/>
                <a:cs typeface="Symbol"/>
              </a:rPr>
              <a:t></a:t>
            </a:r>
            <a:r>
              <a:rPr sz="1550" dirty="0">
                <a:latin typeface="Times New Roman"/>
                <a:cs typeface="Times New Roman"/>
              </a:rPr>
              <a:t>	</a:t>
            </a:r>
            <a:r>
              <a:rPr sz="1550" i="1" dirty="0">
                <a:latin typeface="Times New Roman"/>
                <a:cs typeface="Times New Roman"/>
              </a:rPr>
              <a:t>A</a:t>
            </a:r>
            <a:r>
              <a:rPr sz="1550" i="1" spc="-8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6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0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675530" y="2058865"/>
            <a:ext cx="389218" cy="0"/>
          </a:xfrm>
          <a:custGeom>
            <a:avLst/>
            <a:gdLst/>
            <a:ahLst/>
            <a:cxnLst/>
            <a:rect l="l" t="t" r="r" b="b"/>
            <a:pathLst>
              <a:path w="330835">
                <a:moveTo>
                  <a:pt x="0" y="0"/>
                </a:moveTo>
                <a:lnTo>
                  <a:pt x="330708" y="0"/>
                </a:lnTo>
              </a:path>
            </a:pathLst>
          </a:custGeom>
          <a:ln w="6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19500" y="1977579"/>
            <a:ext cx="1871382" cy="23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83540" algn="l"/>
                <a:tab pos="1383030" algn="l"/>
              </a:tabLst>
            </a:pPr>
            <a:r>
              <a:rPr sz="1550" dirty="0">
                <a:latin typeface="Symbol"/>
                <a:cs typeface="Symbol"/>
              </a:rPr>
              <a:t></a:t>
            </a:r>
            <a:r>
              <a:rPr sz="1550" dirty="0">
                <a:latin typeface="Times New Roman"/>
                <a:cs typeface="Times New Roman"/>
              </a:rPr>
              <a:t>	2</a:t>
            </a:r>
            <a:r>
              <a:rPr sz="1550" spc="45" dirty="0">
                <a:latin typeface="Times New Roman"/>
                <a:cs typeface="Times New Roman"/>
              </a:rPr>
              <a:t>5</a:t>
            </a:r>
            <a:r>
              <a:rPr sz="1550" i="1" dirty="0">
                <a:latin typeface="Times New Roman"/>
                <a:cs typeface="Times New Roman"/>
              </a:rPr>
              <a:t>B</a:t>
            </a:r>
            <a:r>
              <a:rPr sz="1550" i="1" spc="-1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35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</a:t>
            </a:r>
            <a:r>
              <a:rPr sz="1550" dirty="0">
                <a:latin typeface="Times New Roman"/>
                <a:cs typeface="Times New Roman"/>
              </a:rPr>
              <a:t>18	</a:t>
            </a:r>
            <a:r>
              <a:rPr sz="1550" dirty="0">
                <a:latin typeface="Symbol"/>
                <a:cs typeface="Symbol"/>
              </a:rPr>
              <a:t>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44855" y="2078140"/>
            <a:ext cx="262965" cy="23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dirty="0">
                <a:latin typeface="Times New Roman"/>
                <a:cs typeface="Times New Roman"/>
              </a:rPr>
              <a:t>25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76002" y="1899113"/>
            <a:ext cx="804582" cy="23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325" i="1" baseline="-34050" dirty="0">
                <a:latin typeface="Times New Roman"/>
                <a:cs typeface="Times New Roman"/>
              </a:rPr>
              <a:t>B</a:t>
            </a:r>
            <a:r>
              <a:rPr sz="2325" i="1" spc="-7" baseline="-34050" dirty="0">
                <a:latin typeface="Times New Roman"/>
                <a:cs typeface="Times New Roman"/>
              </a:rPr>
              <a:t> </a:t>
            </a:r>
            <a:r>
              <a:rPr sz="2325" baseline="-34050" dirty="0">
                <a:latin typeface="Symbol"/>
                <a:cs typeface="Symbol"/>
              </a:rPr>
              <a:t></a:t>
            </a:r>
            <a:r>
              <a:rPr sz="2325" spc="104" baseline="-34050" dirty="0">
                <a:latin typeface="Times New Roman"/>
                <a:cs typeface="Times New Roman"/>
              </a:rPr>
              <a:t> </a:t>
            </a:r>
            <a:r>
              <a:rPr sz="1550" spc="114" dirty="0">
                <a:latin typeface="Symbol"/>
                <a:cs typeface="Symbol"/>
              </a:rPr>
              <a:t></a:t>
            </a:r>
            <a:r>
              <a:rPr sz="1550" dirty="0">
                <a:latin typeface="Times New Roman"/>
                <a:cs typeface="Times New Roman"/>
              </a:rPr>
              <a:t>18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07111" y="2439558"/>
            <a:ext cx="244288" cy="0"/>
          </a:xfrm>
          <a:custGeom>
            <a:avLst/>
            <a:gdLst/>
            <a:ahLst/>
            <a:cxnLst/>
            <a:rect l="l" t="t" r="r" b="b"/>
            <a:pathLst>
              <a:path w="207644">
                <a:moveTo>
                  <a:pt x="0" y="0"/>
                </a:moveTo>
                <a:lnTo>
                  <a:pt x="108356" y="0"/>
                </a:lnTo>
                <a:lnTo>
                  <a:pt x="98907" y="0"/>
                </a:lnTo>
                <a:lnTo>
                  <a:pt x="207263" y="0"/>
                </a:lnTo>
              </a:path>
            </a:pathLst>
          </a:custGeom>
          <a:ln w="61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19500" y="2281917"/>
            <a:ext cx="1832535" cy="23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45465" algn="l"/>
              </a:tabLst>
            </a:pPr>
            <a:r>
              <a:rPr sz="1550" spc="-20" dirty="0">
                <a:latin typeface="Symbol"/>
                <a:cs typeface="Symbol"/>
              </a:rPr>
              <a:t></a:t>
            </a:r>
            <a:r>
              <a:rPr sz="1550" spc="-20" dirty="0">
                <a:latin typeface="Times New Roman"/>
                <a:cs typeface="Times New Roman"/>
              </a:rPr>
              <a:t> </a:t>
            </a:r>
            <a:r>
              <a:rPr sz="1550" spc="90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y	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</a:t>
            </a:r>
            <a:r>
              <a:rPr sz="1550" spc="-165" dirty="0">
                <a:latin typeface="Times New Roman"/>
                <a:cs typeface="Times New Roman"/>
              </a:rPr>
              <a:t> </a:t>
            </a:r>
            <a:r>
              <a:rPr sz="2325" baseline="34050" dirty="0">
                <a:latin typeface="Times New Roman"/>
                <a:cs typeface="Times New Roman"/>
              </a:rPr>
              <a:t>18</a:t>
            </a:r>
            <a:r>
              <a:rPr sz="2325" spc="-135" baseline="3405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sin</a:t>
            </a:r>
            <a:r>
              <a:rPr sz="1550" spc="114" dirty="0">
                <a:latin typeface="Times New Roman"/>
                <a:cs typeface="Times New Roman"/>
              </a:rPr>
              <a:t>(</a:t>
            </a:r>
            <a:r>
              <a:rPr sz="1550" i="1" spc="35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02927" y="2458824"/>
            <a:ext cx="262965" cy="23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dirty="0">
                <a:latin typeface="Times New Roman"/>
                <a:cs typeface="Times New Roman"/>
              </a:rPr>
              <a:t>25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00902" y="2437524"/>
            <a:ext cx="95624" cy="130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i="1" spc="10" dirty="0">
                <a:latin typeface="Times New Roman"/>
                <a:cs typeface="Times New Roman"/>
              </a:rPr>
              <a:t>p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795682" y="2820251"/>
            <a:ext cx="232335" cy="0"/>
          </a:xfrm>
          <a:custGeom>
            <a:avLst/>
            <a:gdLst/>
            <a:ahLst/>
            <a:cxnLst/>
            <a:rect l="l" t="t" r="r" b="b"/>
            <a:pathLst>
              <a:path w="197485">
                <a:moveTo>
                  <a:pt x="0" y="0"/>
                </a:moveTo>
                <a:lnTo>
                  <a:pt x="97662" y="0"/>
                </a:lnTo>
                <a:lnTo>
                  <a:pt x="99199" y="0"/>
                </a:lnTo>
                <a:lnTo>
                  <a:pt x="196862" y="0"/>
                </a:lnTo>
              </a:path>
            </a:pathLst>
          </a:custGeom>
          <a:ln w="61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249081" y="2739452"/>
            <a:ext cx="5390776" cy="23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550670" algn="l"/>
                <a:tab pos="2230755" algn="l"/>
                <a:tab pos="2936875" algn="l"/>
                <a:tab pos="3715385" algn="l"/>
                <a:tab pos="4098925" algn="l"/>
              </a:tabLst>
            </a:pPr>
            <a:r>
              <a:rPr sz="1550" i="1" dirty="0">
                <a:latin typeface="Times New Roman"/>
                <a:cs typeface="Times New Roman"/>
              </a:rPr>
              <a:t>y</a:t>
            </a:r>
            <a:r>
              <a:rPr sz="1550" i="1" spc="1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120" dirty="0">
                <a:latin typeface="Times New Roman"/>
                <a:cs typeface="Times New Roman"/>
              </a:rPr>
              <a:t> </a:t>
            </a:r>
            <a:r>
              <a:rPr sz="1550" i="1" spc="35" dirty="0">
                <a:latin typeface="Times New Roman"/>
                <a:cs typeface="Times New Roman"/>
              </a:rPr>
              <a:t>y</a:t>
            </a:r>
            <a:r>
              <a:rPr sz="1275" i="1" spc="7" baseline="-26143" dirty="0">
                <a:latin typeface="Times New Roman"/>
                <a:cs typeface="Times New Roman"/>
              </a:rPr>
              <a:t>h</a:t>
            </a:r>
            <a:r>
              <a:rPr sz="1275" i="1" baseline="-26143" dirty="0">
                <a:latin typeface="Times New Roman"/>
                <a:cs typeface="Times New Roman"/>
              </a:rPr>
              <a:t> </a:t>
            </a:r>
            <a:r>
              <a:rPr sz="1275" i="1" spc="44" baseline="-26143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75" dirty="0">
                <a:latin typeface="Times New Roman"/>
                <a:cs typeface="Times New Roman"/>
              </a:rPr>
              <a:t> </a:t>
            </a:r>
            <a:r>
              <a:rPr sz="1550" i="1" spc="145" dirty="0">
                <a:latin typeface="Times New Roman"/>
                <a:cs typeface="Times New Roman"/>
              </a:rPr>
              <a:t>y</a:t>
            </a:r>
            <a:r>
              <a:rPr sz="1275" i="1" spc="7" baseline="-26143" dirty="0">
                <a:latin typeface="Times New Roman"/>
                <a:cs typeface="Times New Roman"/>
              </a:rPr>
              <a:t>p</a:t>
            </a:r>
            <a:r>
              <a:rPr sz="1275" i="1" baseline="-26143" dirty="0">
                <a:latin typeface="Times New Roman"/>
                <a:cs typeface="Times New Roman"/>
              </a:rPr>
              <a:t>  </a:t>
            </a:r>
            <a:r>
              <a:rPr sz="1275" i="1" spc="135" baseline="-26143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80" dirty="0">
                <a:latin typeface="Times New Roman"/>
                <a:cs typeface="Times New Roman"/>
              </a:rPr>
              <a:t> </a:t>
            </a:r>
            <a:r>
              <a:rPr sz="1550" i="1" spc="-80" dirty="0">
                <a:latin typeface="Times New Roman"/>
                <a:cs typeface="Times New Roman"/>
              </a:rPr>
              <a:t>C</a:t>
            </a:r>
            <a:r>
              <a:rPr sz="1275" spc="-7" baseline="-26143" dirty="0">
                <a:latin typeface="Times New Roman"/>
                <a:cs typeface="Times New Roman"/>
              </a:rPr>
              <a:t>1</a:t>
            </a:r>
            <a:r>
              <a:rPr sz="1550" i="1" dirty="0">
                <a:latin typeface="Times New Roman"/>
                <a:cs typeface="Times New Roman"/>
              </a:rPr>
              <a:t>e	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130" dirty="0">
                <a:latin typeface="Times New Roman"/>
                <a:cs typeface="Times New Roman"/>
              </a:rPr>
              <a:t> </a:t>
            </a:r>
            <a:r>
              <a:rPr sz="1550" i="1" spc="25" dirty="0">
                <a:latin typeface="Times New Roman"/>
                <a:cs typeface="Times New Roman"/>
              </a:rPr>
              <a:t>C</a:t>
            </a:r>
            <a:r>
              <a:rPr sz="1275" spc="89" baseline="-26143" dirty="0">
                <a:latin typeface="Times New Roman"/>
                <a:cs typeface="Times New Roman"/>
              </a:rPr>
              <a:t>2</a:t>
            </a:r>
            <a:r>
              <a:rPr sz="1550" i="1" dirty="0">
                <a:latin typeface="Times New Roman"/>
                <a:cs typeface="Times New Roman"/>
              </a:rPr>
              <a:t>e	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130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C</a:t>
            </a:r>
            <a:r>
              <a:rPr sz="1275" spc="15" baseline="-26143" dirty="0">
                <a:latin typeface="Times New Roman"/>
                <a:cs typeface="Times New Roman"/>
              </a:rPr>
              <a:t>3</a:t>
            </a:r>
            <a:r>
              <a:rPr sz="1275" spc="-142" baseline="-26143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xe	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125" dirty="0">
                <a:latin typeface="Times New Roman"/>
                <a:cs typeface="Times New Roman"/>
              </a:rPr>
              <a:t> </a:t>
            </a:r>
            <a:r>
              <a:rPr sz="1550" i="1" spc="25" dirty="0">
                <a:latin typeface="Times New Roman"/>
                <a:cs typeface="Times New Roman"/>
              </a:rPr>
              <a:t>C</a:t>
            </a:r>
            <a:r>
              <a:rPr sz="1275" spc="15" baseline="-26143" dirty="0">
                <a:latin typeface="Times New Roman"/>
                <a:cs typeface="Times New Roman"/>
              </a:rPr>
              <a:t>4</a:t>
            </a:r>
            <a:r>
              <a:rPr sz="1275" spc="-97" baseline="-26143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xe	</a:t>
            </a:r>
            <a:r>
              <a:rPr sz="1550" dirty="0">
                <a:latin typeface="Symbol"/>
                <a:cs typeface="Symbol"/>
              </a:rPr>
              <a:t></a:t>
            </a:r>
            <a:r>
              <a:rPr sz="1550" dirty="0">
                <a:latin typeface="Times New Roman"/>
                <a:cs typeface="Times New Roman"/>
              </a:rPr>
              <a:t>	sin</a:t>
            </a:r>
            <a:r>
              <a:rPr sz="1550" spc="110" dirty="0">
                <a:latin typeface="Times New Roman"/>
                <a:cs typeface="Times New Roman"/>
              </a:rPr>
              <a:t>(</a:t>
            </a:r>
            <a:r>
              <a:rPr sz="1550" i="1" spc="3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791497" y="2839712"/>
            <a:ext cx="263711" cy="23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dirty="0">
                <a:latin typeface="Times New Roman"/>
                <a:cs typeface="Times New Roman"/>
              </a:rPr>
              <a:t>25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778933" y="2662316"/>
            <a:ext cx="263711" cy="23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dirty="0">
                <a:latin typeface="Times New Roman"/>
                <a:cs typeface="Times New Roman"/>
              </a:rPr>
              <a:t>18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850164" y="2728041"/>
            <a:ext cx="2717053" cy="130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27380" algn="l"/>
                <a:tab pos="1398270" algn="l"/>
                <a:tab pos="2112645" algn="l"/>
              </a:tabLst>
            </a:pPr>
            <a:r>
              <a:rPr sz="850" spc="10" dirty="0">
                <a:latin typeface="Times New Roman"/>
                <a:cs typeface="Times New Roman"/>
              </a:rPr>
              <a:t>2</a:t>
            </a:r>
            <a:r>
              <a:rPr sz="850" spc="-110" dirty="0">
                <a:latin typeface="Times New Roman"/>
                <a:cs typeface="Times New Roman"/>
              </a:rPr>
              <a:t> </a:t>
            </a:r>
            <a:r>
              <a:rPr sz="850" i="1" spc="10" dirty="0">
                <a:latin typeface="Times New Roman"/>
                <a:cs typeface="Times New Roman"/>
              </a:rPr>
              <a:t>x</a:t>
            </a:r>
            <a:r>
              <a:rPr sz="850" i="1" dirty="0">
                <a:latin typeface="Times New Roman"/>
                <a:cs typeface="Times New Roman"/>
              </a:rPr>
              <a:t>	</a:t>
            </a:r>
            <a:r>
              <a:rPr sz="850" spc="35" dirty="0">
                <a:latin typeface="Symbol"/>
                <a:cs typeface="Symbol"/>
              </a:rPr>
              <a:t></a:t>
            </a:r>
            <a:r>
              <a:rPr sz="850" spc="10" dirty="0">
                <a:latin typeface="Times New Roman"/>
                <a:cs typeface="Times New Roman"/>
              </a:rPr>
              <a:t>2</a:t>
            </a:r>
            <a:r>
              <a:rPr sz="850" spc="-110" dirty="0">
                <a:latin typeface="Times New Roman"/>
                <a:cs typeface="Times New Roman"/>
              </a:rPr>
              <a:t> </a:t>
            </a:r>
            <a:r>
              <a:rPr sz="850" i="1" spc="10" dirty="0">
                <a:latin typeface="Times New Roman"/>
                <a:cs typeface="Times New Roman"/>
              </a:rPr>
              <a:t>x</a:t>
            </a:r>
            <a:r>
              <a:rPr sz="850" i="1" dirty="0">
                <a:latin typeface="Times New Roman"/>
                <a:cs typeface="Times New Roman"/>
              </a:rPr>
              <a:t>	</a:t>
            </a:r>
            <a:r>
              <a:rPr sz="850" spc="10" dirty="0">
                <a:latin typeface="Times New Roman"/>
                <a:cs typeface="Times New Roman"/>
              </a:rPr>
              <a:t>2</a:t>
            </a:r>
            <a:r>
              <a:rPr sz="850" spc="-110" dirty="0">
                <a:latin typeface="Times New Roman"/>
                <a:cs typeface="Times New Roman"/>
              </a:rPr>
              <a:t> </a:t>
            </a:r>
            <a:r>
              <a:rPr sz="850" i="1" spc="10" dirty="0">
                <a:latin typeface="Times New Roman"/>
                <a:cs typeface="Times New Roman"/>
              </a:rPr>
              <a:t>x</a:t>
            </a:r>
            <a:r>
              <a:rPr sz="850" i="1" dirty="0">
                <a:latin typeface="Times New Roman"/>
                <a:cs typeface="Times New Roman"/>
              </a:rPr>
              <a:t>	</a:t>
            </a:r>
            <a:r>
              <a:rPr sz="850" spc="35" dirty="0">
                <a:latin typeface="Symbol"/>
                <a:cs typeface="Symbol"/>
              </a:rPr>
              <a:t></a:t>
            </a:r>
            <a:r>
              <a:rPr sz="850" spc="10" dirty="0">
                <a:latin typeface="Times New Roman"/>
                <a:cs typeface="Times New Roman"/>
              </a:rPr>
              <a:t>2</a:t>
            </a:r>
            <a:r>
              <a:rPr sz="850" spc="-110" dirty="0">
                <a:latin typeface="Times New Roman"/>
                <a:cs typeface="Times New Roman"/>
              </a:rPr>
              <a:t> </a:t>
            </a:r>
            <a:r>
              <a:rPr sz="850" i="1" spc="10" dirty="0">
                <a:latin typeface="Times New Roman"/>
                <a:cs typeface="Times New Roman"/>
              </a:rPr>
              <a:t>x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08914" y="3428553"/>
            <a:ext cx="5477435" cy="6796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04135">
              <a:lnSpc>
                <a:spcPct val="100000"/>
              </a:lnSpc>
            </a:pPr>
            <a:r>
              <a:rPr sz="1950" b="1" i="1" spc="-10" dirty="0">
                <a:latin typeface="Times New Roman"/>
                <a:cs typeface="Times New Roman"/>
              </a:rPr>
              <a:t>Exercises</a:t>
            </a:r>
            <a:endParaRPr sz="1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sz="1550" b="1" i="1" spc="-5" dirty="0">
                <a:latin typeface="Times New Roman"/>
                <a:cs typeface="Times New Roman"/>
              </a:rPr>
              <a:t>Fi</a:t>
            </a:r>
            <a:r>
              <a:rPr sz="1550" b="1" i="1" dirty="0">
                <a:latin typeface="Times New Roman"/>
                <a:cs typeface="Times New Roman"/>
              </a:rPr>
              <a:t>nd </a:t>
            </a:r>
            <a:r>
              <a:rPr sz="1550" b="1" i="1" spc="-5" dirty="0">
                <a:latin typeface="Times New Roman"/>
                <a:cs typeface="Times New Roman"/>
              </a:rPr>
              <a:t>t</a:t>
            </a:r>
            <a:r>
              <a:rPr sz="1550" b="1" i="1" dirty="0">
                <a:latin typeface="Times New Roman"/>
                <a:cs typeface="Times New Roman"/>
              </a:rPr>
              <a:t>he</a:t>
            </a:r>
            <a:r>
              <a:rPr sz="1550" b="1" i="1" spc="-5" dirty="0">
                <a:latin typeface="Times New Roman"/>
                <a:cs typeface="Times New Roman"/>
              </a:rPr>
              <a:t> s</a:t>
            </a:r>
            <a:r>
              <a:rPr sz="1550" b="1" i="1" spc="5" dirty="0">
                <a:latin typeface="Times New Roman"/>
                <a:cs typeface="Times New Roman"/>
              </a:rPr>
              <a:t>o</a:t>
            </a:r>
            <a:r>
              <a:rPr sz="1550" b="1" i="1" spc="-5" dirty="0">
                <a:latin typeface="Times New Roman"/>
                <a:cs typeface="Times New Roman"/>
              </a:rPr>
              <a:t>l</a:t>
            </a:r>
            <a:r>
              <a:rPr sz="1550" b="1" i="1" dirty="0">
                <a:latin typeface="Times New Roman"/>
                <a:cs typeface="Times New Roman"/>
              </a:rPr>
              <a:t>u</a:t>
            </a:r>
            <a:r>
              <a:rPr sz="1550" b="1" i="1" spc="-5" dirty="0">
                <a:latin typeface="Times New Roman"/>
                <a:cs typeface="Times New Roman"/>
              </a:rPr>
              <a:t>tio</a:t>
            </a:r>
            <a:r>
              <a:rPr sz="1550" b="1" i="1" dirty="0">
                <a:latin typeface="Times New Roman"/>
                <a:cs typeface="Times New Roman"/>
              </a:rPr>
              <a:t>n of </a:t>
            </a:r>
            <a:r>
              <a:rPr sz="1550" b="1" i="1" spc="-5" dirty="0">
                <a:latin typeface="Times New Roman"/>
                <a:cs typeface="Times New Roman"/>
              </a:rPr>
              <a:t>t</a:t>
            </a:r>
            <a:r>
              <a:rPr sz="1550" b="1" i="1" dirty="0">
                <a:latin typeface="Times New Roman"/>
                <a:cs typeface="Times New Roman"/>
              </a:rPr>
              <a:t>he</a:t>
            </a:r>
            <a:r>
              <a:rPr sz="1550" b="1" i="1" spc="-5" dirty="0">
                <a:latin typeface="Times New Roman"/>
                <a:cs typeface="Times New Roman"/>
              </a:rPr>
              <a:t> f</a:t>
            </a:r>
            <a:r>
              <a:rPr sz="1550" b="1" i="1" spc="5" dirty="0">
                <a:latin typeface="Times New Roman"/>
                <a:cs typeface="Times New Roman"/>
              </a:rPr>
              <a:t>o</a:t>
            </a:r>
            <a:r>
              <a:rPr sz="1550" b="1" i="1" spc="-5" dirty="0">
                <a:latin typeface="Times New Roman"/>
                <a:cs typeface="Times New Roman"/>
              </a:rPr>
              <a:t>l</a:t>
            </a:r>
            <a:r>
              <a:rPr sz="1550" b="1" i="1" dirty="0">
                <a:latin typeface="Times New Roman"/>
                <a:cs typeface="Times New Roman"/>
              </a:rPr>
              <a:t>lowing </a:t>
            </a:r>
            <a:r>
              <a:rPr sz="1550" b="1" i="1" spc="-10" dirty="0">
                <a:latin typeface="Times New Roman"/>
                <a:cs typeface="Times New Roman"/>
              </a:rPr>
              <a:t>D</a:t>
            </a:r>
            <a:r>
              <a:rPr sz="1550" b="1" i="1" spc="-5" dirty="0">
                <a:latin typeface="Times New Roman"/>
                <a:cs typeface="Times New Roman"/>
              </a:rPr>
              <a:t>i</a:t>
            </a:r>
            <a:r>
              <a:rPr sz="1550" b="1" i="1" dirty="0">
                <a:latin typeface="Times New Roman"/>
                <a:cs typeface="Times New Roman"/>
              </a:rPr>
              <a:t>fferential Equations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28145" y="3941806"/>
            <a:ext cx="200959" cy="207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b="1" dirty="0">
                <a:latin typeface="Times New Roman"/>
                <a:cs typeface="Times New Roman"/>
              </a:rPr>
              <a:t>1)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25948" y="3920958"/>
            <a:ext cx="2965076" cy="28864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8465">
              <a:lnSpc>
                <a:spcPct val="100000"/>
              </a:lnSpc>
            </a:pPr>
            <a:r>
              <a:rPr sz="1550" i="1" spc="30" dirty="0">
                <a:latin typeface="Times New Roman"/>
                <a:cs typeface="Times New Roman"/>
              </a:rPr>
              <a:t>y</a:t>
            </a:r>
            <a:r>
              <a:rPr sz="2325" baseline="3584" dirty="0">
                <a:latin typeface="Symbol"/>
                <a:cs typeface="Symbol"/>
              </a:rPr>
              <a:t></a:t>
            </a:r>
            <a:r>
              <a:rPr sz="2325" spc="82" baseline="3584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70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y</a:t>
            </a:r>
            <a:r>
              <a:rPr sz="1550" i="1" spc="1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80" dirty="0">
                <a:latin typeface="Times New Roman"/>
                <a:cs typeface="Times New Roman"/>
              </a:rPr>
              <a:t> </a:t>
            </a:r>
            <a:r>
              <a:rPr sz="1550" spc="45" dirty="0">
                <a:latin typeface="Times New Roman"/>
                <a:cs typeface="Times New Roman"/>
              </a:rPr>
              <a:t>3</a:t>
            </a:r>
            <a:r>
              <a:rPr sz="1550" i="1" spc="95" dirty="0">
                <a:latin typeface="Times New Roman"/>
                <a:cs typeface="Times New Roman"/>
              </a:rPr>
              <a:t>x</a:t>
            </a:r>
            <a:r>
              <a:rPr sz="1275" spc="7" baseline="45751" dirty="0">
                <a:latin typeface="Times New Roman"/>
                <a:cs typeface="Times New Roman"/>
              </a:rPr>
              <a:t>2</a:t>
            </a:r>
            <a:endParaRPr sz="1275" baseline="45751">
              <a:latin typeface="Times New Roman"/>
              <a:cs typeface="Times New Roman"/>
            </a:endParaRPr>
          </a:p>
          <a:p>
            <a:pPr marL="418465" marR="603885">
              <a:lnSpc>
                <a:spcPct val="146500"/>
              </a:lnSpc>
              <a:spcBef>
                <a:spcPts val="5"/>
              </a:spcBef>
            </a:pPr>
            <a:r>
              <a:rPr sz="1550" i="1" spc="30" dirty="0">
                <a:latin typeface="Times New Roman"/>
                <a:cs typeface="Times New Roman"/>
              </a:rPr>
              <a:t>y</a:t>
            </a:r>
            <a:r>
              <a:rPr sz="2325" baseline="3584" dirty="0">
                <a:latin typeface="Symbol"/>
                <a:cs typeface="Symbol"/>
              </a:rPr>
              <a:t></a:t>
            </a:r>
            <a:r>
              <a:rPr sz="2325" spc="82" baseline="3584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8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2</a:t>
            </a:r>
            <a:r>
              <a:rPr sz="1550" spc="-220" dirty="0">
                <a:latin typeface="Times New Roman"/>
                <a:cs typeface="Times New Roman"/>
              </a:rPr>
              <a:t> </a:t>
            </a:r>
            <a:r>
              <a:rPr sz="1550" i="1" spc="35" dirty="0">
                <a:latin typeface="Times New Roman"/>
                <a:cs typeface="Times New Roman"/>
              </a:rPr>
              <a:t>y</a:t>
            </a:r>
            <a:r>
              <a:rPr sz="2325" baseline="3584" dirty="0">
                <a:latin typeface="Symbol"/>
                <a:cs typeface="Symbol"/>
              </a:rPr>
              <a:t></a:t>
            </a:r>
            <a:r>
              <a:rPr sz="2325" spc="-217" baseline="3584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130" dirty="0">
                <a:latin typeface="Times New Roman"/>
                <a:cs typeface="Times New Roman"/>
              </a:rPr>
              <a:t> </a:t>
            </a:r>
            <a:r>
              <a:rPr sz="1550" spc="120" dirty="0">
                <a:latin typeface="Times New Roman"/>
                <a:cs typeface="Times New Roman"/>
              </a:rPr>
              <a:t>3</a:t>
            </a:r>
            <a:r>
              <a:rPr sz="1550" i="1" dirty="0">
                <a:latin typeface="Times New Roman"/>
                <a:cs typeface="Times New Roman"/>
              </a:rPr>
              <a:t>y</a:t>
            </a:r>
            <a:r>
              <a:rPr sz="1550" i="1" spc="1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3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2</a:t>
            </a:r>
            <a:r>
              <a:rPr sz="1550" spc="120" dirty="0">
                <a:latin typeface="Times New Roman"/>
                <a:cs typeface="Times New Roman"/>
              </a:rPr>
              <a:t>7</a:t>
            </a:r>
            <a:r>
              <a:rPr sz="1550" i="1" dirty="0">
                <a:latin typeface="Times New Roman"/>
                <a:cs typeface="Times New Roman"/>
              </a:rPr>
              <a:t>x </a:t>
            </a:r>
            <a:r>
              <a:rPr sz="1550" i="1" spc="30" dirty="0">
                <a:latin typeface="Times New Roman"/>
                <a:cs typeface="Times New Roman"/>
              </a:rPr>
              <a:t>y</a:t>
            </a:r>
            <a:r>
              <a:rPr sz="2325" baseline="3584" dirty="0">
                <a:latin typeface="Symbol"/>
                <a:cs typeface="Symbol"/>
              </a:rPr>
              <a:t></a:t>
            </a:r>
            <a:r>
              <a:rPr sz="2325" spc="82" baseline="3584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70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y</a:t>
            </a:r>
            <a:r>
              <a:rPr sz="1550" i="1" spc="1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5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6</a:t>
            </a:r>
            <a:r>
              <a:rPr sz="1550" spc="-24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sin</a:t>
            </a:r>
            <a:r>
              <a:rPr sz="1550" spc="114" dirty="0">
                <a:latin typeface="Times New Roman"/>
                <a:cs typeface="Times New Roman"/>
              </a:rPr>
              <a:t>(</a:t>
            </a:r>
            <a:r>
              <a:rPr sz="1550" i="1" spc="35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  <a:p>
            <a:pPr marL="418465" marR="74295" indent="635">
              <a:lnSpc>
                <a:spcPts val="3160"/>
              </a:lnSpc>
              <a:spcBef>
                <a:spcPts val="40"/>
              </a:spcBef>
            </a:pPr>
            <a:r>
              <a:rPr sz="1550" i="1" spc="30" dirty="0">
                <a:latin typeface="Times New Roman"/>
                <a:cs typeface="Times New Roman"/>
              </a:rPr>
              <a:t>y</a:t>
            </a:r>
            <a:r>
              <a:rPr sz="2325" baseline="3584" dirty="0">
                <a:latin typeface="Symbol"/>
                <a:cs typeface="Symbol"/>
              </a:rPr>
              <a:t></a:t>
            </a:r>
            <a:r>
              <a:rPr sz="2325" spc="82" baseline="3584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8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4</a:t>
            </a:r>
            <a:r>
              <a:rPr sz="1550" spc="-220" dirty="0">
                <a:latin typeface="Times New Roman"/>
                <a:cs typeface="Times New Roman"/>
              </a:rPr>
              <a:t> </a:t>
            </a:r>
            <a:r>
              <a:rPr sz="1550" i="1" spc="35" dirty="0">
                <a:latin typeface="Times New Roman"/>
                <a:cs typeface="Times New Roman"/>
              </a:rPr>
              <a:t>y</a:t>
            </a:r>
            <a:r>
              <a:rPr sz="2325" baseline="3584" dirty="0">
                <a:latin typeface="Symbol"/>
                <a:cs typeface="Symbol"/>
              </a:rPr>
              <a:t></a:t>
            </a:r>
            <a:r>
              <a:rPr sz="2325" spc="-217" baseline="3584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7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4</a:t>
            </a:r>
            <a:r>
              <a:rPr sz="1550" spc="-220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y</a:t>
            </a:r>
            <a:r>
              <a:rPr sz="1550" i="1" spc="1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20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18</a:t>
            </a:r>
            <a:r>
              <a:rPr sz="1550" spc="-24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cosh</a:t>
            </a:r>
            <a:r>
              <a:rPr sz="1550" spc="100" dirty="0">
                <a:latin typeface="Times New Roman"/>
                <a:cs typeface="Times New Roman"/>
              </a:rPr>
              <a:t>(</a:t>
            </a:r>
            <a:r>
              <a:rPr sz="1550" i="1" spc="35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 </a:t>
            </a:r>
            <a:r>
              <a:rPr sz="1550" i="1" spc="105" dirty="0">
                <a:latin typeface="Times New Roman"/>
                <a:cs typeface="Times New Roman"/>
              </a:rPr>
              <a:t>y</a:t>
            </a:r>
            <a:r>
              <a:rPr sz="1275" spc="7" baseline="45751" dirty="0">
                <a:latin typeface="Times New Roman"/>
                <a:cs typeface="Times New Roman"/>
              </a:rPr>
              <a:t>(</a:t>
            </a:r>
            <a:r>
              <a:rPr sz="1275" spc="-209" baseline="45751" dirty="0">
                <a:latin typeface="Times New Roman"/>
                <a:cs typeface="Times New Roman"/>
              </a:rPr>
              <a:t> </a:t>
            </a:r>
            <a:r>
              <a:rPr sz="1275" spc="89" baseline="45751" dirty="0">
                <a:latin typeface="Times New Roman"/>
                <a:cs typeface="Times New Roman"/>
              </a:rPr>
              <a:t>4</a:t>
            </a:r>
            <a:r>
              <a:rPr sz="1275" spc="7" baseline="45751" dirty="0">
                <a:latin typeface="Times New Roman"/>
                <a:cs typeface="Times New Roman"/>
              </a:rPr>
              <a:t>)</a:t>
            </a:r>
            <a:r>
              <a:rPr sz="1275" baseline="45751" dirty="0">
                <a:latin typeface="Times New Roman"/>
                <a:cs typeface="Times New Roman"/>
              </a:rPr>
              <a:t> </a:t>
            </a:r>
            <a:r>
              <a:rPr sz="1275" spc="37" baseline="45751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</a:t>
            </a:r>
            <a:r>
              <a:rPr sz="1550" spc="-15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5</a:t>
            </a:r>
            <a:r>
              <a:rPr sz="1550" spc="-245" dirty="0">
                <a:latin typeface="Times New Roman"/>
                <a:cs typeface="Times New Roman"/>
              </a:rPr>
              <a:t> </a:t>
            </a:r>
            <a:r>
              <a:rPr sz="1550" i="1" spc="35" dirty="0">
                <a:latin typeface="Times New Roman"/>
                <a:cs typeface="Times New Roman"/>
              </a:rPr>
              <a:t>y</a:t>
            </a:r>
            <a:r>
              <a:rPr sz="2325" baseline="3584" dirty="0">
                <a:latin typeface="Symbol"/>
                <a:cs typeface="Symbol"/>
              </a:rPr>
              <a:t></a:t>
            </a:r>
            <a:r>
              <a:rPr sz="2325" spc="67" baseline="3584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7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4</a:t>
            </a:r>
            <a:r>
              <a:rPr sz="1550" spc="-220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y</a:t>
            </a:r>
            <a:r>
              <a:rPr sz="1550" i="1" spc="1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20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10</a:t>
            </a:r>
            <a:r>
              <a:rPr sz="1550" spc="-22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cos</a:t>
            </a:r>
            <a:r>
              <a:rPr sz="1550" spc="105" dirty="0">
                <a:latin typeface="Times New Roman"/>
                <a:cs typeface="Times New Roman"/>
              </a:rPr>
              <a:t>(</a:t>
            </a:r>
            <a:r>
              <a:rPr sz="1550" i="1" spc="3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  <a:tabLst>
                <a:tab pos="418465" algn="l"/>
              </a:tabLst>
            </a:pPr>
            <a:r>
              <a:rPr sz="2025" b="1" baseline="2057" dirty="0">
                <a:latin typeface="Times New Roman"/>
                <a:cs typeface="Times New Roman"/>
              </a:rPr>
              <a:t>11)	</a:t>
            </a:r>
            <a:r>
              <a:rPr sz="1550" i="1" spc="30" dirty="0">
                <a:latin typeface="Times New Roman"/>
                <a:cs typeface="Times New Roman"/>
              </a:rPr>
              <a:t>y</a:t>
            </a:r>
            <a:r>
              <a:rPr sz="2325" baseline="3584" dirty="0">
                <a:latin typeface="Symbol"/>
                <a:cs typeface="Symbol"/>
              </a:rPr>
              <a:t></a:t>
            </a:r>
            <a:r>
              <a:rPr sz="2325" spc="82" baseline="3584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70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y</a:t>
            </a:r>
            <a:r>
              <a:rPr sz="1550" i="1" spc="1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45" dirty="0">
                <a:latin typeface="Times New Roman"/>
                <a:cs typeface="Times New Roman"/>
              </a:rPr>
              <a:t> </a:t>
            </a:r>
            <a:r>
              <a:rPr sz="1550" i="1" spc="95" dirty="0">
                <a:latin typeface="Times New Roman"/>
                <a:cs typeface="Times New Roman"/>
              </a:rPr>
              <a:t>x</a:t>
            </a:r>
            <a:r>
              <a:rPr sz="1275" spc="7" baseline="45751" dirty="0">
                <a:latin typeface="Times New Roman"/>
                <a:cs typeface="Times New Roman"/>
              </a:rPr>
              <a:t>2</a:t>
            </a:r>
            <a:r>
              <a:rPr sz="1275" baseline="45751" dirty="0">
                <a:latin typeface="Times New Roman"/>
                <a:cs typeface="Times New Roman"/>
              </a:rPr>
              <a:t> </a:t>
            </a:r>
            <a:r>
              <a:rPr sz="1275" spc="30" baseline="45751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10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x</a:t>
            </a: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50"/>
              </a:spcBef>
              <a:tabLst>
                <a:tab pos="418465" algn="l"/>
              </a:tabLst>
            </a:pPr>
            <a:r>
              <a:rPr sz="2025" b="1" baseline="2057" dirty="0">
                <a:latin typeface="Times New Roman"/>
                <a:cs typeface="Times New Roman"/>
              </a:rPr>
              <a:t>13)	</a:t>
            </a:r>
            <a:r>
              <a:rPr sz="1550" i="1" spc="35" dirty="0">
                <a:latin typeface="Times New Roman"/>
                <a:cs typeface="Times New Roman"/>
              </a:rPr>
              <a:t>y</a:t>
            </a:r>
            <a:r>
              <a:rPr sz="2325" baseline="3584" dirty="0">
                <a:latin typeface="Symbol"/>
                <a:cs typeface="Symbol"/>
              </a:rPr>
              <a:t></a:t>
            </a:r>
            <a:r>
              <a:rPr sz="2325" spc="82" baseline="3584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</a:t>
            </a:r>
            <a:r>
              <a:rPr sz="1550" spc="-9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2</a:t>
            </a:r>
            <a:r>
              <a:rPr sz="1550" spc="-215" dirty="0">
                <a:latin typeface="Times New Roman"/>
                <a:cs typeface="Times New Roman"/>
              </a:rPr>
              <a:t> </a:t>
            </a:r>
            <a:r>
              <a:rPr sz="1550" i="1" spc="40" dirty="0">
                <a:latin typeface="Times New Roman"/>
                <a:cs typeface="Times New Roman"/>
              </a:rPr>
              <a:t>y</a:t>
            </a:r>
            <a:r>
              <a:rPr sz="2325" baseline="3584" dirty="0">
                <a:latin typeface="Symbol"/>
                <a:cs typeface="Symbol"/>
              </a:rPr>
              <a:t></a:t>
            </a:r>
            <a:r>
              <a:rPr sz="2325" spc="-217" baseline="3584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75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y</a:t>
            </a:r>
            <a:r>
              <a:rPr sz="1550" i="1" spc="1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45" dirty="0">
                <a:latin typeface="Times New Roman"/>
                <a:cs typeface="Times New Roman"/>
              </a:rPr>
              <a:t> </a:t>
            </a:r>
            <a:r>
              <a:rPr sz="1550" i="1" spc="114" dirty="0">
                <a:latin typeface="Times New Roman"/>
                <a:cs typeface="Times New Roman"/>
              </a:rPr>
              <a:t>e</a:t>
            </a:r>
            <a:r>
              <a:rPr sz="1275" i="1" spc="7" baseline="45751" dirty="0">
                <a:latin typeface="Times New Roman"/>
                <a:cs typeface="Times New Roman"/>
              </a:rPr>
              <a:t>x</a:t>
            </a:r>
            <a:endParaRPr sz="1275" baseline="45751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  <a:tabLst>
                <a:tab pos="418465" algn="l"/>
              </a:tabLst>
            </a:pPr>
            <a:r>
              <a:rPr sz="2025" b="1" baseline="2057" dirty="0">
                <a:latin typeface="Times New Roman"/>
                <a:cs typeface="Times New Roman"/>
              </a:rPr>
              <a:t>15)	</a:t>
            </a:r>
            <a:r>
              <a:rPr sz="1550" i="1" spc="35" dirty="0">
                <a:latin typeface="Times New Roman"/>
                <a:cs typeface="Times New Roman"/>
              </a:rPr>
              <a:t>y</a:t>
            </a:r>
            <a:r>
              <a:rPr sz="2325" spc="7" baseline="3584" dirty="0">
                <a:latin typeface="Symbol"/>
                <a:cs typeface="Symbol"/>
              </a:rPr>
              <a:t></a:t>
            </a:r>
            <a:r>
              <a:rPr sz="2325" baseline="3584" dirty="0">
                <a:latin typeface="Symbol"/>
                <a:cs typeface="Symbol"/>
              </a:rPr>
              <a:t></a:t>
            </a:r>
            <a:r>
              <a:rPr sz="2325" spc="-202" baseline="3584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7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2</a:t>
            </a:r>
            <a:r>
              <a:rPr sz="1550" spc="-215" dirty="0">
                <a:latin typeface="Times New Roman"/>
                <a:cs typeface="Times New Roman"/>
              </a:rPr>
              <a:t> </a:t>
            </a:r>
            <a:r>
              <a:rPr sz="1550" i="1" spc="40" dirty="0">
                <a:latin typeface="Times New Roman"/>
                <a:cs typeface="Times New Roman"/>
              </a:rPr>
              <a:t>y</a:t>
            </a:r>
            <a:r>
              <a:rPr sz="2325" baseline="3584" dirty="0">
                <a:latin typeface="Symbol"/>
                <a:cs typeface="Symbol"/>
              </a:rPr>
              <a:t></a:t>
            </a:r>
            <a:r>
              <a:rPr sz="2325" spc="82" baseline="3584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</a:t>
            </a:r>
            <a:r>
              <a:rPr sz="1550" spc="45" dirty="0">
                <a:latin typeface="Times New Roman"/>
                <a:cs typeface="Times New Roman"/>
              </a:rPr>
              <a:t> </a:t>
            </a:r>
            <a:r>
              <a:rPr sz="1550" i="1" spc="40" dirty="0">
                <a:latin typeface="Times New Roman"/>
                <a:cs typeface="Times New Roman"/>
              </a:rPr>
              <a:t>y</a:t>
            </a:r>
            <a:r>
              <a:rPr sz="2325" baseline="3584" dirty="0">
                <a:latin typeface="Symbol"/>
                <a:cs typeface="Symbol"/>
              </a:rPr>
              <a:t></a:t>
            </a:r>
            <a:r>
              <a:rPr sz="2325" spc="-217" baseline="3584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</a:t>
            </a:r>
            <a:r>
              <a:rPr sz="1550" spc="-9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2</a:t>
            </a:r>
            <a:r>
              <a:rPr sz="1550" spc="-215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y</a:t>
            </a:r>
            <a:r>
              <a:rPr sz="1550" i="1" spc="1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19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1</a:t>
            </a:r>
            <a:r>
              <a:rPr sz="1550" spc="-24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</a:t>
            </a:r>
            <a:r>
              <a:rPr sz="1550" spc="-100" dirty="0">
                <a:latin typeface="Times New Roman"/>
                <a:cs typeface="Times New Roman"/>
              </a:rPr>
              <a:t> </a:t>
            </a:r>
            <a:r>
              <a:rPr sz="1550" spc="100" dirty="0">
                <a:latin typeface="Times New Roman"/>
                <a:cs typeface="Times New Roman"/>
              </a:rPr>
              <a:t>4</a:t>
            </a:r>
            <a:r>
              <a:rPr sz="1550" i="1" spc="70" dirty="0">
                <a:latin typeface="Times New Roman"/>
                <a:cs typeface="Times New Roman"/>
              </a:rPr>
              <a:t>x</a:t>
            </a:r>
            <a:r>
              <a:rPr sz="1275" spc="7" baseline="45751" dirty="0">
                <a:latin typeface="Times New Roman"/>
                <a:cs typeface="Times New Roman"/>
              </a:rPr>
              <a:t>3</a:t>
            </a:r>
            <a:endParaRPr sz="1275" baseline="45751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762350" y="3941806"/>
            <a:ext cx="200959" cy="207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b="1" dirty="0">
                <a:latin typeface="Times New Roman"/>
                <a:cs typeface="Times New Roman"/>
              </a:rPr>
              <a:t>2)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661049" y="3920958"/>
            <a:ext cx="3399865" cy="28964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7830">
              <a:lnSpc>
                <a:spcPct val="100000"/>
              </a:lnSpc>
            </a:pPr>
            <a:r>
              <a:rPr sz="1550" i="1" spc="30" dirty="0">
                <a:latin typeface="Times New Roman"/>
                <a:cs typeface="Times New Roman"/>
              </a:rPr>
              <a:t>y</a:t>
            </a:r>
            <a:r>
              <a:rPr sz="2325" baseline="3584" dirty="0">
                <a:latin typeface="Symbol"/>
                <a:cs typeface="Symbol"/>
              </a:rPr>
              <a:t></a:t>
            </a:r>
            <a:r>
              <a:rPr sz="2325" spc="82" baseline="3584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8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2</a:t>
            </a:r>
            <a:r>
              <a:rPr sz="1550" spc="-220" dirty="0">
                <a:latin typeface="Times New Roman"/>
                <a:cs typeface="Times New Roman"/>
              </a:rPr>
              <a:t> </a:t>
            </a:r>
            <a:r>
              <a:rPr sz="1550" i="1" spc="35" dirty="0">
                <a:latin typeface="Times New Roman"/>
                <a:cs typeface="Times New Roman"/>
              </a:rPr>
              <a:t>y</a:t>
            </a:r>
            <a:r>
              <a:rPr sz="2325" baseline="3584" dirty="0">
                <a:latin typeface="Symbol"/>
                <a:cs typeface="Symbol"/>
              </a:rPr>
              <a:t></a:t>
            </a:r>
            <a:r>
              <a:rPr sz="2325" spc="-217" baseline="3584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70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y</a:t>
            </a:r>
            <a:r>
              <a:rPr sz="1550" i="1" spc="1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45" dirty="0">
                <a:latin typeface="Times New Roman"/>
                <a:cs typeface="Times New Roman"/>
              </a:rPr>
              <a:t> </a:t>
            </a:r>
            <a:r>
              <a:rPr sz="1550" i="1" spc="95" dirty="0">
                <a:latin typeface="Times New Roman"/>
                <a:cs typeface="Times New Roman"/>
              </a:rPr>
              <a:t>x</a:t>
            </a:r>
            <a:r>
              <a:rPr sz="1275" spc="7" baseline="45751" dirty="0">
                <a:latin typeface="Times New Roman"/>
                <a:cs typeface="Times New Roman"/>
              </a:rPr>
              <a:t>2</a:t>
            </a:r>
            <a:endParaRPr sz="1275" baseline="45751">
              <a:latin typeface="Times New Roman"/>
              <a:cs typeface="Times New Roman"/>
            </a:endParaRPr>
          </a:p>
          <a:p>
            <a:pPr marL="417830">
              <a:lnSpc>
                <a:spcPct val="100000"/>
              </a:lnSpc>
              <a:spcBef>
                <a:spcPts val="870"/>
              </a:spcBef>
            </a:pPr>
            <a:r>
              <a:rPr sz="1550" i="1" spc="30" dirty="0">
                <a:latin typeface="Times New Roman"/>
                <a:cs typeface="Times New Roman"/>
              </a:rPr>
              <a:t>y</a:t>
            </a:r>
            <a:r>
              <a:rPr sz="2325" baseline="3584" dirty="0">
                <a:latin typeface="Symbol"/>
                <a:cs typeface="Symbol"/>
              </a:rPr>
              <a:t></a:t>
            </a:r>
            <a:r>
              <a:rPr sz="2325" spc="82" baseline="3584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70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y</a:t>
            </a:r>
            <a:r>
              <a:rPr sz="1550" i="1" spc="1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Symbol"/>
                <a:cs typeface="Symbol"/>
              </a:rPr>
              <a:t></a:t>
            </a:r>
            <a:r>
              <a:rPr sz="1550" dirty="0">
                <a:latin typeface="Times New Roman"/>
                <a:cs typeface="Times New Roman"/>
              </a:rPr>
              <a:t>30</a:t>
            </a:r>
            <a:r>
              <a:rPr sz="1550" spc="-24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sin</a:t>
            </a:r>
            <a:r>
              <a:rPr sz="1550" spc="45" dirty="0">
                <a:latin typeface="Times New Roman"/>
                <a:cs typeface="Times New Roman"/>
              </a:rPr>
              <a:t>(</a:t>
            </a:r>
            <a:r>
              <a:rPr sz="1550" spc="95" dirty="0">
                <a:latin typeface="Times New Roman"/>
                <a:cs typeface="Times New Roman"/>
              </a:rPr>
              <a:t>4</a:t>
            </a:r>
            <a:r>
              <a:rPr sz="1550" i="1" spc="35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  <a:p>
            <a:pPr marL="417830">
              <a:lnSpc>
                <a:spcPct val="100000"/>
              </a:lnSpc>
              <a:spcBef>
                <a:spcPts val="865"/>
              </a:spcBef>
            </a:pPr>
            <a:r>
              <a:rPr sz="1550" i="1" spc="30" dirty="0">
                <a:latin typeface="Times New Roman"/>
                <a:cs typeface="Times New Roman"/>
              </a:rPr>
              <a:t>y</a:t>
            </a:r>
            <a:r>
              <a:rPr sz="2325" baseline="3584" dirty="0">
                <a:latin typeface="Symbol"/>
                <a:cs typeface="Symbol"/>
              </a:rPr>
              <a:t></a:t>
            </a:r>
            <a:r>
              <a:rPr sz="2325" spc="82" baseline="3584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8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4</a:t>
            </a:r>
            <a:r>
              <a:rPr sz="1550" spc="-220" dirty="0">
                <a:latin typeface="Times New Roman"/>
                <a:cs typeface="Times New Roman"/>
              </a:rPr>
              <a:t> </a:t>
            </a:r>
            <a:r>
              <a:rPr sz="1550" i="1" spc="35" dirty="0">
                <a:latin typeface="Times New Roman"/>
                <a:cs typeface="Times New Roman"/>
              </a:rPr>
              <a:t>y</a:t>
            </a:r>
            <a:r>
              <a:rPr sz="2325" baseline="3584" dirty="0">
                <a:latin typeface="Symbol"/>
                <a:cs typeface="Symbol"/>
              </a:rPr>
              <a:t></a:t>
            </a:r>
            <a:r>
              <a:rPr sz="2325" spc="-217" baseline="3584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125" dirty="0">
                <a:latin typeface="Times New Roman"/>
                <a:cs typeface="Times New Roman"/>
              </a:rPr>
              <a:t> </a:t>
            </a:r>
            <a:r>
              <a:rPr sz="1550" spc="120" dirty="0">
                <a:latin typeface="Times New Roman"/>
                <a:cs typeface="Times New Roman"/>
              </a:rPr>
              <a:t>3</a:t>
            </a:r>
            <a:r>
              <a:rPr sz="1550" i="1" dirty="0">
                <a:latin typeface="Times New Roman"/>
                <a:cs typeface="Times New Roman"/>
              </a:rPr>
              <a:t>y</a:t>
            </a:r>
            <a:r>
              <a:rPr sz="1550" i="1" spc="1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8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sin</a:t>
            </a:r>
            <a:r>
              <a:rPr sz="1550" spc="120" dirty="0">
                <a:latin typeface="Times New Roman"/>
                <a:cs typeface="Times New Roman"/>
              </a:rPr>
              <a:t>(</a:t>
            </a:r>
            <a:r>
              <a:rPr sz="1550" i="1" spc="3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r>
              <a:rPr sz="1550" spc="-10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8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2</a:t>
            </a:r>
            <a:r>
              <a:rPr sz="1550" spc="-22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cos</a:t>
            </a:r>
            <a:r>
              <a:rPr sz="1550" spc="105" dirty="0">
                <a:latin typeface="Times New Roman"/>
                <a:cs typeface="Times New Roman"/>
              </a:rPr>
              <a:t>(</a:t>
            </a:r>
            <a:r>
              <a:rPr sz="1550" i="1" spc="35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  <a:p>
            <a:pPr marL="417830" marR="467995">
              <a:lnSpc>
                <a:spcPct val="162300"/>
              </a:lnSpc>
              <a:spcBef>
                <a:spcPts val="5"/>
              </a:spcBef>
            </a:pPr>
            <a:r>
              <a:rPr sz="1550" i="1" spc="30" dirty="0">
                <a:latin typeface="Times New Roman"/>
                <a:cs typeface="Times New Roman"/>
              </a:rPr>
              <a:t>y</a:t>
            </a:r>
            <a:r>
              <a:rPr sz="2325" baseline="3584" dirty="0">
                <a:latin typeface="Symbol"/>
                <a:cs typeface="Symbol"/>
              </a:rPr>
              <a:t></a:t>
            </a:r>
            <a:r>
              <a:rPr sz="2325" spc="82" baseline="3584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</a:t>
            </a:r>
            <a:r>
              <a:rPr sz="1550" spc="-10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2</a:t>
            </a:r>
            <a:r>
              <a:rPr sz="1550" spc="-220" dirty="0">
                <a:latin typeface="Times New Roman"/>
                <a:cs typeface="Times New Roman"/>
              </a:rPr>
              <a:t> </a:t>
            </a:r>
            <a:r>
              <a:rPr sz="1550" i="1" spc="35" dirty="0">
                <a:latin typeface="Times New Roman"/>
                <a:cs typeface="Times New Roman"/>
              </a:rPr>
              <a:t>y</a:t>
            </a:r>
            <a:r>
              <a:rPr sz="2325" baseline="3584" dirty="0">
                <a:latin typeface="Symbol"/>
                <a:cs typeface="Symbol"/>
              </a:rPr>
              <a:t></a:t>
            </a:r>
            <a:r>
              <a:rPr sz="2325" spc="-217" baseline="3584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8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2</a:t>
            </a:r>
            <a:r>
              <a:rPr sz="1550" spc="-220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y</a:t>
            </a:r>
            <a:r>
              <a:rPr sz="1550" i="1" spc="1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2</a:t>
            </a:r>
            <a:r>
              <a:rPr sz="1550" i="1" spc="110" dirty="0">
                <a:latin typeface="Times New Roman"/>
                <a:cs typeface="Times New Roman"/>
              </a:rPr>
              <a:t>e</a:t>
            </a:r>
            <a:r>
              <a:rPr sz="1275" i="1" spc="7" baseline="45751" dirty="0">
                <a:latin typeface="Times New Roman"/>
                <a:cs typeface="Times New Roman"/>
              </a:rPr>
              <a:t>x</a:t>
            </a:r>
            <a:r>
              <a:rPr sz="1275" i="1" baseline="45751" dirty="0">
                <a:latin typeface="Times New Roman"/>
                <a:cs typeface="Times New Roman"/>
              </a:rPr>
              <a:t> </a:t>
            </a:r>
            <a:r>
              <a:rPr sz="1275" i="1" spc="-89" baseline="45751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cos</a:t>
            </a:r>
            <a:r>
              <a:rPr sz="1550" spc="95" dirty="0">
                <a:latin typeface="Times New Roman"/>
                <a:cs typeface="Times New Roman"/>
              </a:rPr>
              <a:t>(</a:t>
            </a:r>
            <a:r>
              <a:rPr sz="1550" i="1" spc="35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 </a:t>
            </a:r>
            <a:r>
              <a:rPr sz="1550" i="1" dirty="0">
                <a:latin typeface="Times New Roman"/>
                <a:cs typeface="Times New Roman"/>
              </a:rPr>
              <a:t>y</a:t>
            </a:r>
            <a:r>
              <a:rPr sz="1550" i="1" spc="-160" dirty="0">
                <a:latin typeface="Times New Roman"/>
                <a:cs typeface="Times New Roman"/>
              </a:rPr>
              <a:t> </a:t>
            </a:r>
            <a:r>
              <a:rPr sz="2325" baseline="3584" dirty="0">
                <a:latin typeface="Symbol"/>
                <a:cs typeface="Symbol"/>
              </a:rPr>
              <a:t></a:t>
            </a:r>
            <a:r>
              <a:rPr sz="2325" spc="-217" baseline="3584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70" dirty="0">
                <a:latin typeface="Times New Roman"/>
                <a:cs typeface="Times New Roman"/>
              </a:rPr>
              <a:t> </a:t>
            </a:r>
            <a:r>
              <a:rPr sz="1550" i="1" spc="30" dirty="0">
                <a:latin typeface="Times New Roman"/>
                <a:cs typeface="Times New Roman"/>
              </a:rPr>
              <a:t>y</a:t>
            </a:r>
            <a:r>
              <a:rPr sz="2325" baseline="3584" dirty="0">
                <a:latin typeface="Symbol"/>
                <a:cs typeface="Symbol"/>
              </a:rPr>
              <a:t></a:t>
            </a:r>
            <a:r>
              <a:rPr sz="2325" spc="-217" baseline="3584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</a:t>
            </a:r>
            <a:r>
              <a:rPr sz="1550" spc="-10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2</a:t>
            </a:r>
            <a:r>
              <a:rPr sz="1550" spc="-220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y</a:t>
            </a:r>
            <a:r>
              <a:rPr sz="1550" i="1" spc="1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80" dirty="0">
                <a:latin typeface="Times New Roman"/>
                <a:cs typeface="Times New Roman"/>
              </a:rPr>
              <a:t> </a:t>
            </a:r>
            <a:r>
              <a:rPr sz="1550" spc="-50" dirty="0">
                <a:latin typeface="Times New Roman"/>
                <a:cs typeface="Times New Roman"/>
              </a:rPr>
              <a:t>3</a:t>
            </a:r>
            <a:r>
              <a:rPr sz="1550" i="1" spc="110" dirty="0">
                <a:latin typeface="Times New Roman"/>
                <a:cs typeface="Times New Roman"/>
              </a:rPr>
              <a:t>e</a:t>
            </a:r>
            <a:r>
              <a:rPr sz="1275" i="1" spc="7" baseline="45751" dirty="0">
                <a:latin typeface="Times New Roman"/>
                <a:cs typeface="Times New Roman"/>
              </a:rPr>
              <a:t>x</a:t>
            </a:r>
            <a:endParaRPr sz="1275" baseline="45751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  <a:tabLst>
                <a:tab pos="417830" algn="l"/>
              </a:tabLst>
            </a:pPr>
            <a:r>
              <a:rPr sz="2025" b="1" baseline="2057" dirty="0">
                <a:latin typeface="Times New Roman"/>
                <a:cs typeface="Times New Roman"/>
              </a:rPr>
              <a:t>12)	</a:t>
            </a:r>
            <a:r>
              <a:rPr sz="1550" i="1" spc="30" dirty="0">
                <a:latin typeface="Times New Roman"/>
                <a:cs typeface="Times New Roman"/>
              </a:rPr>
              <a:t>y</a:t>
            </a:r>
            <a:r>
              <a:rPr sz="2325" baseline="3584" dirty="0">
                <a:latin typeface="Symbol"/>
                <a:cs typeface="Symbol"/>
              </a:rPr>
              <a:t></a:t>
            </a:r>
            <a:r>
              <a:rPr sz="2325" spc="82" baseline="3584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</a:t>
            </a:r>
            <a:r>
              <a:rPr sz="1550" spc="40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y</a:t>
            </a:r>
            <a:r>
              <a:rPr sz="1550" i="1" spc="1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60" dirty="0">
                <a:latin typeface="Times New Roman"/>
                <a:cs typeface="Times New Roman"/>
              </a:rPr>
              <a:t> </a:t>
            </a:r>
            <a:r>
              <a:rPr sz="1550" i="1" spc="110" dirty="0">
                <a:latin typeface="Times New Roman"/>
                <a:cs typeface="Times New Roman"/>
              </a:rPr>
              <a:t>e</a:t>
            </a:r>
            <a:r>
              <a:rPr sz="1275" i="1" spc="7" baseline="45751" dirty="0">
                <a:latin typeface="Times New Roman"/>
                <a:cs typeface="Times New Roman"/>
              </a:rPr>
              <a:t>x</a:t>
            </a:r>
            <a:endParaRPr sz="1275" baseline="45751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50"/>
              </a:spcBef>
              <a:tabLst>
                <a:tab pos="417830" algn="l"/>
              </a:tabLst>
            </a:pPr>
            <a:r>
              <a:rPr sz="2025" b="1" baseline="2057" dirty="0">
                <a:latin typeface="Times New Roman"/>
                <a:cs typeface="Times New Roman"/>
              </a:rPr>
              <a:t>14)	</a:t>
            </a:r>
            <a:r>
              <a:rPr sz="1550" i="1" spc="35" dirty="0">
                <a:latin typeface="Times New Roman"/>
                <a:cs typeface="Times New Roman"/>
              </a:rPr>
              <a:t>y</a:t>
            </a:r>
            <a:r>
              <a:rPr sz="2325" baseline="3584" dirty="0">
                <a:latin typeface="Symbol"/>
                <a:cs typeface="Symbol"/>
              </a:rPr>
              <a:t></a:t>
            </a:r>
            <a:r>
              <a:rPr sz="2325" spc="82" baseline="3584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75" dirty="0">
                <a:latin typeface="Times New Roman"/>
                <a:cs typeface="Times New Roman"/>
              </a:rPr>
              <a:t> </a:t>
            </a:r>
            <a:r>
              <a:rPr sz="1550" i="1" spc="35" dirty="0">
                <a:latin typeface="Times New Roman"/>
                <a:cs typeface="Times New Roman"/>
              </a:rPr>
              <a:t>y</a:t>
            </a:r>
            <a:r>
              <a:rPr sz="2325" baseline="3584" dirty="0">
                <a:latin typeface="Symbol"/>
                <a:cs typeface="Symbol"/>
              </a:rPr>
              <a:t></a:t>
            </a:r>
            <a:r>
              <a:rPr sz="2325" spc="-202" baseline="3584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75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y</a:t>
            </a:r>
            <a:r>
              <a:rPr sz="1550" i="1" spc="1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50" dirty="0">
                <a:latin typeface="Times New Roman"/>
                <a:cs typeface="Times New Roman"/>
              </a:rPr>
              <a:t> </a:t>
            </a:r>
            <a:r>
              <a:rPr sz="1550" i="1" spc="100" dirty="0">
                <a:latin typeface="Times New Roman"/>
                <a:cs typeface="Times New Roman"/>
              </a:rPr>
              <a:t>x</a:t>
            </a:r>
            <a:r>
              <a:rPr sz="1275" spc="7" baseline="45751" dirty="0">
                <a:latin typeface="Times New Roman"/>
                <a:cs typeface="Times New Roman"/>
              </a:rPr>
              <a:t>4</a:t>
            </a:r>
            <a:r>
              <a:rPr sz="1275" baseline="45751" dirty="0">
                <a:latin typeface="Times New Roman"/>
                <a:cs typeface="Times New Roman"/>
              </a:rPr>
              <a:t> </a:t>
            </a:r>
            <a:r>
              <a:rPr sz="1275" spc="22" baseline="45751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70" dirty="0">
                <a:latin typeface="Times New Roman"/>
                <a:cs typeface="Times New Roman"/>
              </a:rPr>
              <a:t> </a:t>
            </a:r>
            <a:r>
              <a:rPr sz="1550" spc="100" dirty="0">
                <a:latin typeface="Times New Roman"/>
                <a:cs typeface="Times New Roman"/>
              </a:rPr>
              <a:t>4</a:t>
            </a:r>
            <a:r>
              <a:rPr sz="1550" i="1" spc="70" dirty="0">
                <a:latin typeface="Times New Roman"/>
                <a:cs typeface="Times New Roman"/>
              </a:rPr>
              <a:t>x</a:t>
            </a:r>
            <a:r>
              <a:rPr sz="1275" spc="7" baseline="45751" dirty="0">
                <a:latin typeface="Times New Roman"/>
                <a:cs typeface="Times New Roman"/>
              </a:rPr>
              <a:t>3</a:t>
            </a:r>
            <a:r>
              <a:rPr sz="1275" baseline="45751" dirty="0">
                <a:latin typeface="Times New Roman"/>
                <a:cs typeface="Times New Roman"/>
              </a:rPr>
              <a:t> </a:t>
            </a:r>
            <a:r>
              <a:rPr sz="1275" spc="-15" baseline="45751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24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1</a:t>
            </a:r>
            <a:r>
              <a:rPr sz="1550" spc="105" dirty="0">
                <a:latin typeface="Times New Roman"/>
                <a:cs typeface="Times New Roman"/>
              </a:rPr>
              <a:t>2</a:t>
            </a:r>
            <a:r>
              <a:rPr sz="1550" i="1" spc="100" dirty="0">
                <a:latin typeface="Times New Roman"/>
                <a:cs typeface="Times New Roman"/>
              </a:rPr>
              <a:t>x</a:t>
            </a:r>
            <a:r>
              <a:rPr sz="1275" spc="7" baseline="45751" dirty="0">
                <a:latin typeface="Times New Roman"/>
                <a:cs typeface="Times New Roman"/>
              </a:rPr>
              <a:t>2</a:t>
            </a:r>
            <a:endParaRPr sz="1275" baseline="45751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  <a:tabLst>
                <a:tab pos="417830" algn="l"/>
              </a:tabLst>
            </a:pPr>
            <a:r>
              <a:rPr sz="2025" b="1" baseline="2057" dirty="0">
                <a:latin typeface="Times New Roman"/>
                <a:cs typeface="Times New Roman"/>
              </a:rPr>
              <a:t>16)	</a:t>
            </a:r>
            <a:r>
              <a:rPr sz="1550" i="1" spc="35" dirty="0">
                <a:latin typeface="Times New Roman"/>
                <a:cs typeface="Times New Roman"/>
              </a:rPr>
              <a:t>y</a:t>
            </a:r>
            <a:r>
              <a:rPr sz="2325" baseline="3584" dirty="0">
                <a:latin typeface="Symbol"/>
                <a:cs typeface="Symbol"/>
              </a:rPr>
              <a:t></a:t>
            </a:r>
            <a:r>
              <a:rPr sz="2325" spc="82" baseline="3584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</a:t>
            </a:r>
            <a:r>
              <a:rPr sz="1550" spc="-10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2</a:t>
            </a:r>
            <a:r>
              <a:rPr sz="1550" spc="-215" dirty="0">
                <a:latin typeface="Times New Roman"/>
                <a:cs typeface="Times New Roman"/>
              </a:rPr>
              <a:t> </a:t>
            </a:r>
            <a:r>
              <a:rPr sz="1550" i="1" spc="40" dirty="0">
                <a:latin typeface="Times New Roman"/>
                <a:cs typeface="Times New Roman"/>
              </a:rPr>
              <a:t>y</a:t>
            </a:r>
            <a:r>
              <a:rPr sz="2325" baseline="3584" dirty="0">
                <a:latin typeface="Symbol"/>
                <a:cs typeface="Symbol"/>
              </a:rPr>
              <a:t></a:t>
            </a:r>
            <a:r>
              <a:rPr sz="2325" spc="-217" baseline="3584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</a:t>
            </a:r>
            <a:r>
              <a:rPr sz="1550" spc="-7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2</a:t>
            </a:r>
            <a:r>
              <a:rPr sz="1550" spc="-215" dirty="0">
                <a:latin typeface="Times New Roman"/>
                <a:cs typeface="Times New Roman"/>
              </a:rPr>
              <a:t> </a:t>
            </a:r>
            <a:r>
              <a:rPr sz="1550" i="1" dirty="0">
                <a:latin typeface="Times New Roman"/>
                <a:cs typeface="Times New Roman"/>
              </a:rPr>
              <a:t>y</a:t>
            </a:r>
            <a:r>
              <a:rPr sz="1550" i="1" spc="1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2</a:t>
            </a:r>
            <a:r>
              <a:rPr sz="1550" i="1" spc="114" dirty="0">
                <a:latin typeface="Times New Roman"/>
                <a:cs typeface="Times New Roman"/>
              </a:rPr>
              <a:t>e</a:t>
            </a:r>
            <a:r>
              <a:rPr sz="1275" i="1" spc="7" baseline="45751" dirty="0">
                <a:latin typeface="Times New Roman"/>
                <a:cs typeface="Times New Roman"/>
              </a:rPr>
              <a:t>x</a:t>
            </a:r>
            <a:r>
              <a:rPr sz="1275" i="1" baseline="45751" dirty="0">
                <a:latin typeface="Times New Roman"/>
                <a:cs typeface="Times New Roman"/>
              </a:rPr>
              <a:t> </a:t>
            </a:r>
            <a:r>
              <a:rPr sz="1275" i="1" spc="-89" baseline="45751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cos</a:t>
            </a:r>
            <a:r>
              <a:rPr sz="1550" spc="114" dirty="0">
                <a:latin typeface="Times New Roman"/>
                <a:cs typeface="Times New Roman"/>
              </a:rPr>
              <a:t>(</a:t>
            </a:r>
            <a:r>
              <a:rPr sz="1550" i="1" spc="40" dirty="0">
                <a:latin typeface="Times New Roman"/>
                <a:cs typeface="Times New Roman"/>
              </a:rPr>
              <a:t>x</a:t>
            </a:r>
            <a:r>
              <a:rPr sz="1550" dirty="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28131" y="4176379"/>
            <a:ext cx="200959" cy="5565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b="1" dirty="0">
                <a:latin typeface="Times New Roman"/>
                <a:cs typeface="Times New Roman"/>
              </a:rPr>
              <a:t>3)</a:t>
            </a: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1350" b="1" dirty="0">
                <a:latin typeface="Times New Roman"/>
                <a:cs typeface="Times New Roman"/>
              </a:rPr>
              <a:t>5)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762350" y="4176371"/>
            <a:ext cx="200959" cy="5565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b="1" dirty="0">
                <a:latin typeface="Times New Roman"/>
                <a:cs typeface="Times New Roman"/>
              </a:rPr>
              <a:t>4)</a:t>
            </a: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1350" b="1" dirty="0">
                <a:latin typeface="Times New Roman"/>
                <a:cs typeface="Times New Roman"/>
              </a:rPr>
              <a:t>6)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28145" y="4632331"/>
            <a:ext cx="200959" cy="207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b="1" dirty="0">
                <a:latin typeface="Times New Roman"/>
                <a:cs typeface="Times New Roman"/>
              </a:rPr>
              <a:t>7)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762350" y="4632331"/>
            <a:ext cx="200959" cy="207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b="1" dirty="0">
                <a:latin typeface="Times New Roman"/>
                <a:cs typeface="Times New Roman"/>
              </a:rPr>
              <a:t>8)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28145" y="4878143"/>
            <a:ext cx="200959" cy="207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b="1" dirty="0">
                <a:latin typeface="Times New Roman"/>
                <a:cs typeface="Times New Roman"/>
              </a:rPr>
              <a:t>9)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661063" y="4878143"/>
            <a:ext cx="301812" cy="207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b="1" dirty="0">
                <a:latin typeface="Times New Roman"/>
                <a:cs typeface="Times New Roman"/>
              </a:rPr>
              <a:t>10)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740816" y="34884"/>
            <a:ext cx="684485" cy="3731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7463326" y="61864"/>
            <a:ext cx="1333500" cy="4742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4460" indent="1270">
              <a:lnSpc>
                <a:spcPct val="105200"/>
              </a:lnSpc>
            </a:pPr>
            <a:r>
              <a:rPr sz="65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Edite</a:t>
            </a:r>
            <a:r>
              <a:rPr sz="650" b="1" spc="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65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spc="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w</a:t>
            </a:r>
            <a:r>
              <a:rPr sz="650" b="1" spc="-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it</a:t>
            </a:r>
            <a:r>
              <a:rPr sz="650" b="1" spc="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h</a:t>
            </a:r>
            <a:r>
              <a:rPr sz="65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</a:t>
            </a:r>
            <a:r>
              <a:rPr sz="650" b="1" spc="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65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tria</a:t>
            </a:r>
            <a:r>
              <a:rPr sz="650" b="1" spc="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l</a:t>
            </a:r>
            <a:r>
              <a:rPr sz="650" b="1" spc="-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versio</a:t>
            </a:r>
            <a:r>
              <a:rPr sz="650" b="1" spc="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</a:t>
            </a:r>
            <a:r>
              <a:rPr sz="65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of Foxi</a:t>
            </a:r>
            <a:r>
              <a:rPr sz="650" b="1" spc="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65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spc="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Advance</a:t>
            </a:r>
            <a:r>
              <a:rPr sz="650" b="1" spc="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650" b="1" spc="-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spc="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PD</a:t>
            </a:r>
            <a:r>
              <a:rPr sz="650" b="1" spc="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F</a:t>
            </a:r>
            <a:r>
              <a:rPr sz="65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Editor</a:t>
            </a:r>
            <a:endParaRPr sz="65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650" b="1" spc="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650" b="1" spc="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</a:t>
            </a:r>
            <a:r>
              <a:rPr sz="65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spc="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remov</a:t>
            </a:r>
            <a:r>
              <a:rPr sz="650" b="1" spc="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650" b="1" spc="-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thi</a:t>
            </a:r>
            <a:r>
              <a:rPr sz="650" b="1" spc="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s</a:t>
            </a:r>
            <a:r>
              <a:rPr sz="650" b="1" spc="-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notice</a:t>
            </a:r>
            <a:r>
              <a:rPr sz="650" b="1" spc="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,</a:t>
            </a:r>
            <a:r>
              <a:rPr sz="65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65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visit:</a:t>
            </a:r>
            <a:endParaRPr sz="65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650" b="1" u="sng" spc="10" dirty="0">
                <a:solidFill>
                  <a:srgbClr val="AE6CAA"/>
                </a:solidFill>
                <a:latin typeface="Arial Narrow"/>
                <a:cs typeface="Arial Narrow"/>
                <a:hlinkClick r:id="rId4"/>
              </a:rPr>
              <a:t>w</a:t>
            </a:r>
            <a:r>
              <a:rPr sz="650" b="1" u="sng" dirty="0">
                <a:solidFill>
                  <a:srgbClr val="AE6CAA"/>
                </a:solidFill>
                <a:latin typeface="Arial Narrow"/>
                <a:cs typeface="Arial Narrow"/>
                <a:hlinkClick r:id="rId4"/>
              </a:rPr>
              <a:t>ww.foxitsoftware.com/shopping</a:t>
            </a:r>
            <a:endParaRPr sz="650">
              <a:latin typeface="Arial Narrow"/>
              <a:cs typeface="Arial Narrow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777479" y="6233208"/>
            <a:ext cx="321235" cy="1769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50" spc="5" dirty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6</a:t>
            </a:fld>
            <a:endParaRPr sz="11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1217</Words>
  <Application>Microsoft Office PowerPoint</Application>
  <PresentationFormat>On-screen Show (4:3)</PresentationFormat>
  <Paragraphs>262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Matrix</dc:creator>
  <cp:lastModifiedBy>Matrix</cp:lastModifiedBy>
  <cp:revision>1</cp:revision>
  <dcterms:created xsi:type="dcterms:W3CDTF">2018-11-14T06:28:58Z</dcterms:created>
  <dcterms:modified xsi:type="dcterms:W3CDTF">2018-11-14T06:29:09Z</dcterms:modified>
</cp:coreProperties>
</file>